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9"/>
  </p:notesMasterIdLst>
  <p:handoutMasterIdLst>
    <p:handoutMasterId r:id="rId30"/>
  </p:handoutMasterIdLst>
  <p:sldIdLst>
    <p:sldId id="320" r:id="rId5"/>
    <p:sldId id="3109" r:id="rId6"/>
    <p:sldId id="3116" r:id="rId7"/>
    <p:sldId id="3123" r:id="rId8"/>
    <p:sldId id="3124" r:id="rId9"/>
    <p:sldId id="3120" r:id="rId10"/>
    <p:sldId id="3127" r:id="rId11"/>
    <p:sldId id="3128" r:id="rId12"/>
    <p:sldId id="3130" r:id="rId13"/>
    <p:sldId id="3131" r:id="rId14"/>
    <p:sldId id="3132" r:id="rId15"/>
    <p:sldId id="3133" r:id="rId16"/>
    <p:sldId id="3134" r:id="rId17"/>
    <p:sldId id="3135" r:id="rId18"/>
    <p:sldId id="3137" r:id="rId19"/>
    <p:sldId id="3138" r:id="rId20"/>
    <p:sldId id="3139" r:id="rId21"/>
    <p:sldId id="3141" r:id="rId22"/>
    <p:sldId id="3142" r:id="rId23"/>
    <p:sldId id="3143" r:id="rId24"/>
    <p:sldId id="3144" r:id="rId25"/>
    <p:sldId id="3118" r:id="rId26"/>
    <p:sldId id="3145" r:id="rId27"/>
    <p:sldId id="3119"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DA42351-6F63-4299-AD36-EBEAF6D6CD10}">
          <p14:sldIdLst>
            <p14:sldId id="320"/>
            <p14:sldId id="3109"/>
          </p14:sldIdLst>
        </p14:section>
        <p14:section name="Model Equations" id="{923FF8C4-5C5B-4AC3-91CA-990C81F5C36C}">
          <p14:sldIdLst>
            <p14:sldId id="3116"/>
            <p14:sldId id="3123"/>
            <p14:sldId id="3124"/>
          </p14:sldIdLst>
        </p14:section>
        <p14:section name="System Identification" id="{5CC3335A-6482-44F2-8CE1-9A9EC403EEC4}">
          <p14:sldIdLst>
            <p14:sldId id="3120"/>
            <p14:sldId id="3127"/>
            <p14:sldId id="3128"/>
            <p14:sldId id="3130"/>
            <p14:sldId id="3131"/>
            <p14:sldId id="3132"/>
            <p14:sldId id="3133"/>
            <p14:sldId id="3134"/>
            <p14:sldId id="3135"/>
            <p14:sldId id="3137"/>
            <p14:sldId id="3138"/>
            <p14:sldId id="3139"/>
            <p14:sldId id="3141"/>
            <p14:sldId id="3142"/>
            <p14:sldId id="3143"/>
            <p14:sldId id="3144"/>
          </p14:sldIdLst>
        </p14:section>
        <p14:section name="Simulator Design" id="{B812554B-A65B-478A-BB5B-9EB5EA9C88FD}">
          <p14:sldIdLst>
            <p14:sldId id="3118"/>
            <p14:sldId id="3145"/>
          </p14:sldIdLst>
        </p14:section>
        <p14:section name="Controller Design" id="{6A3A02F1-325E-4704-B767-80489551BDF5}">
          <p14:sldIdLst>
            <p14:sldId id="31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33CC33"/>
    <a:srgbClr val="0F2C53"/>
    <a:srgbClr val="00A400"/>
    <a:srgbClr val="006600"/>
    <a:srgbClr val="7F7F7F"/>
    <a:srgbClr val="083E5D"/>
    <a:srgbClr val="ED7D31"/>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0FEEE-687F-4CA4-B4B8-B4F8545014BC}" v="2425" dt="2021-12-22T10:55:34.252"/>
    <p1510:client id="{E5BDBFAD-3643-696A-1607-358C22E814BC}" v="122" dt="2021-12-21T17:36:35.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34" y="25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Matteo Savaresi" userId="S::10149777@polimi.it::44ea726d-fc4b-4f0b-a4e0-ce9caea8febc" providerId="AD" clId="Web-{6E0C4315-FA14-0D4F-9D9B-D6CE1C0DE2B2}"/>
    <pc:docChg chg="modSld">
      <pc:chgData name="Sergio Matteo Savaresi" userId="S::10149777@polimi.it::44ea726d-fc4b-4f0b-a4e0-ce9caea8febc" providerId="AD" clId="Web-{6E0C4315-FA14-0D4F-9D9B-D6CE1C0DE2B2}" dt="2021-08-24T12:02:01.789" v="21"/>
      <pc:docMkLst>
        <pc:docMk/>
      </pc:docMkLst>
      <pc:sldChg chg="addSp modSp">
        <pc:chgData name="Sergio Matteo Savaresi" userId="S::10149777@polimi.it::44ea726d-fc4b-4f0b-a4e0-ce9caea8febc" providerId="AD" clId="Web-{6E0C4315-FA14-0D4F-9D9B-D6CE1C0DE2B2}" dt="2021-08-24T12:01:34.960" v="20" actId="1076"/>
        <pc:sldMkLst>
          <pc:docMk/>
          <pc:sldMk cId="3458649674" sldId="3100"/>
        </pc:sldMkLst>
        <pc:spChg chg="add mod">
          <ac:chgData name="Sergio Matteo Savaresi" userId="S::10149777@polimi.it::44ea726d-fc4b-4f0b-a4e0-ce9caea8febc" providerId="AD" clId="Web-{6E0C4315-FA14-0D4F-9D9B-D6CE1C0DE2B2}" dt="2021-08-24T12:01:34.960" v="20" actId="1076"/>
          <ac:spMkLst>
            <pc:docMk/>
            <pc:sldMk cId="3458649674" sldId="3100"/>
            <ac:spMk id="3" creationId="{0A5C0ED8-4929-4430-9430-3ACC3EE99E4F}"/>
          </ac:spMkLst>
        </pc:spChg>
      </pc:sldChg>
      <pc:sldChg chg="delSp modSp">
        <pc:chgData name="Sergio Matteo Savaresi" userId="S::10149777@polimi.it::44ea726d-fc4b-4f0b-a4e0-ce9caea8febc" providerId="AD" clId="Web-{6E0C4315-FA14-0D4F-9D9B-D6CE1C0DE2B2}" dt="2021-08-24T12:02:01.789" v="21"/>
        <pc:sldMkLst>
          <pc:docMk/>
          <pc:sldMk cId="251298289" sldId="3119"/>
        </pc:sldMkLst>
        <pc:cxnChg chg="del mod">
          <ac:chgData name="Sergio Matteo Savaresi" userId="S::10149777@polimi.it::44ea726d-fc4b-4f0b-a4e0-ce9caea8febc" providerId="AD" clId="Web-{6E0C4315-FA14-0D4F-9D9B-D6CE1C0DE2B2}" dt="2021-08-24T12:02:01.789" v="21"/>
          <ac:cxnSpMkLst>
            <pc:docMk/>
            <pc:sldMk cId="251298289" sldId="3119"/>
            <ac:cxnSpMk id="30" creationId="{0C307587-1F2A-486F-968F-CB0695014F8E}"/>
          </ac:cxnSpMkLst>
        </pc:cxnChg>
      </pc:sldChg>
    </pc:docChg>
  </pc:docChgLst>
  <pc:docChgLst>
    <pc:chgData name="Alessandro Colombo" userId="S::10573335@polimi.it::860c7f11-d315-496d-9436-76b9fb52da10" providerId="AD" clId="Web-{92DF82FF-04A0-F0D6-4C09-2ED3C8194903}"/>
    <pc:docChg chg="modSld">
      <pc:chgData name="Alessandro Colombo" userId="S::10573335@polimi.it::860c7f11-d315-496d-9436-76b9fb52da10" providerId="AD" clId="Web-{92DF82FF-04A0-F0D6-4C09-2ED3C8194903}" dt="2021-12-19T14:39:06.185" v="33"/>
      <pc:docMkLst>
        <pc:docMk/>
      </pc:docMkLst>
      <pc:sldChg chg="modSp">
        <pc:chgData name="Alessandro Colombo" userId="S::10573335@polimi.it::860c7f11-d315-496d-9436-76b9fb52da10" providerId="AD" clId="Web-{92DF82FF-04A0-F0D6-4C09-2ED3C8194903}" dt="2021-12-19T14:33:51.224" v="29"/>
        <pc:sldMkLst>
          <pc:docMk/>
          <pc:sldMk cId="873998144" sldId="3125"/>
        </pc:sldMkLst>
        <pc:graphicFrameChg chg="mod modGraphic">
          <ac:chgData name="Alessandro Colombo" userId="S::10573335@polimi.it::860c7f11-d315-496d-9436-76b9fb52da10" providerId="AD" clId="Web-{92DF82FF-04A0-F0D6-4C09-2ED3C8194903}" dt="2021-12-19T14:33:51.224" v="2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9:06.185" v="33"/>
        <pc:sldMkLst>
          <pc:docMk/>
          <pc:sldMk cId="608417988" sldId="3143"/>
        </pc:sldMkLst>
        <pc:graphicFrameChg chg="mod modGraphic">
          <ac:chgData name="Alessandro Colombo" userId="S::10573335@polimi.it::860c7f11-d315-496d-9436-76b9fb52da10" providerId="AD" clId="Web-{92DF82FF-04A0-F0D6-4C09-2ED3C8194903}" dt="2021-12-19T14:39:06.185" v="33"/>
          <ac:graphicFrameMkLst>
            <pc:docMk/>
            <pc:sldMk cId="608417988" sldId="3143"/>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7:50.074" v="31"/>
        <pc:sldMkLst>
          <pc:docMk/>
          <pc:sldMk cId="3369232977" sldId="3146"/>
        </pc:sldMkLst>
        <pc:graphicFrameChg chg="mod modGraphic">
          <ac:chgData name="Alessandro Colombo" userId="S::10573335@polimi.it::860c7f11-d315-496d-9436-76b9fb52da10" providerId="AD" clId="Web-{92DF82FF-04A0-F0D6-4C09-2ED3C8194903}" dt="2021-12-19T14:37:50.074" v="31"/>
          <ac:graphicFrameMkLst>
            <pc:docMk/>
            <pc:sldMk cId="3369232977" sldId="3146"/>
            <ac:graphicFrameMk id="6" creationId="{7563D274-4EA9-437A-8F0C-7A1CB24A9A9A}"/>
          </ac:graphicFrameMkLst>
        </pc:graphicFrameChg>
      </pc:sldChg>
    </pc:docChg>
  </pc:docChgLst>
  <pc:docChgLst>
    <pc:chgData name="Paolo Fusco" userId="9f39d2aa-0ad6-4052-9e80-c3cf1594a263" providerId="ADAL" clId="{91EA388B-3AE4-4954-973B-E12D4F140344}"/>
    <pc:docChg chg="undo custSel addSld delSld modSld modSection">
      <pc:chgData name="Paolo Fusco" userId="9f39d2aa-0ad6-4052-9e80-c3cf1594a263" providerId="ADAL" clId="{91EA388B-3AE4-4954-973B-E12D4F140344}" dt="2021-12-16T18:16:14.278" v="4793" actId="20577"/>
      <pc:docMkLst>
        <pc:docMk/>
      </pc:docMkLst>
      <pc:sldChg chg="addSp modSp mod">
        <pc:chgData name="Paolo Fusco" userId="9f39d2aa-0ad6-4052-9e80-c3cf1594a263" providerId="ADAL" clId="{91EA388B-3AE4-4954-973B-E12D4F140344}" dt="2021-12-16T18:14:58.439" v="4791" actId="20577"/>
        <pc:sldMkLst>
          <pc:docMk/>
          <pc:sldMk cId="3304283516" sldId="3119"/>
        </pc:sldMkLst>
        <pc:spChg chg="add mod">
          <ac:chgData name="Paolo Fusco" userId="9f39d2aa-0ad6-4052-9e80-c3cf1594a263" providerId="ADAL" clId="{91EA388B-3AE4-4954-973B-E12D4F140344}" dt="2021-12-16T18:14:31.406" v="4788" actId="1076"/>
          <ac:spMkLst>
            <pc:docMk/>
            <pc:sldMk cId="3304283516" sldId="3119"/>
            <ac:spMk id="7" creationId="{A27C2D15-36ED-4BC3-A909-967C485DCE3D}"/>
          </ac:spMkLst>
        </pc:spChg>
        <pc:graphicFrameChg chg="mod modGraphic">
          <ac:chgData name="Paolo Fusco" userId="9f39d2aa-0ad6-4052-9e80-c3cf1594a263" providerId="ADAL" clId="{91EA388B-3AE4-4954-973B-E12D4F140344}" dt="2021-12-16T18:14:58.439" v="4791" actId="20577"/>
          <ac:graphicFrameMkLst>
            <pc:docMk/>
            <pc:sldMk cId="3304283516" sldId="3119"/>
            <ac:graphicFrameMk id="12" creationId="{AD1C1A3C-22D0-4783-892E-D5379E0C9369}"/>
          </ac:graphicFrameMkLst>
        </pc:graphicFrameChg>
        <pc:graphicFrameChg chg="mod">
          <ac:chgData name="Paolo Fusco" userId="9f39d2aa-0ad6-4052-9e80-c3cf1594a263" providerId="ADAL" clId="{91EA388B-3AE4-4954-973B-E12D4F140344}" dt="2021-12-16T18:12:33.550" v="4773" actId="1076"/>
          <ac:graphicFrameMkLst>
            <pc:docMk/>
            <pc:sldMk cId="3304283516" sldId="3119"/>
            <ac:graphicFrameMk id="13" creationId="{00E36873-08ED-477A-BAA9-7DFA55753AC8}"/>
          </ac:graphicFrameMkLst>
        </pc:graphicFrameChg>
      </pc:sldChg>
      <pc:sldChg chg="modSp mod">
        <pc:chgData name="Paolo Fusco" userId="9f39d2aa-0ad6-4052-9e80-c3cf1594a263" providerId="ADAL" clId="{91EA388B-3AE4-4954-973B-E12D4F140344}" dt="2021-12-16T18:16:14.278" v="4793" actId="20577"/>
        <pc:sldMkLst>
          <pc:docMk/>
          <pc:sldMk cId="3594178291" sldId="3120"/>
        </pc:sldMkLst>
        <pc:spChg chg="mod">
          <ac:chgData name="Paolo Fusco" userId="9f39d2aa-0ad6-4052-9e80-c3cf1594a263" providerId="ADAL" clId="{91EA388B-3AE4-4954-973B-E12D4F140344}" dt="2021-12-16T18:16:14.278" v="4793" actId="20577"/>
          <ac:spMkLst>
            <pc:docMk/>
            <pc:sldMk cId="3594178291" sldId="3120"/>
            <ac:spMk id="8" creationId="{9EADBAD1-BF11-4A9E-8BCD-A05AFBA849D8}"/>
          </ac:spMkLst>
        </pc:spChg>
        <pc:graphicFrameChg chg="modGraphic">
          <ac:chgData name="Paolo Fusco" userId="9f39d2aa-0ad6-4052-9e80-c3cf1594a263" providerId="ADAL" clId="{91EA388B-3AE4-4954-973B-E12D4F140344}" dt="2021-12-16T16:53:01.065" v="4004" actId="207"/>
          <ac:graphicFrameMkLst>
            <pc:docMk/>
            <pc:sldMk cId="3594178291" sldId="3120"/>
            <ac:graphicFrameMk id="9" creationId="{F28740E0-F904-4CB8-A09D-836BB1CC2C83}"/>
          </ac:graphicFrameMkLst>
        </pc:graphicFrameChg>
      </pc:sldChg>
      <pc:sldChg chg="addSp delSp modSp mod">
        <pc:chgData name="Paolo Fusco" userId="9f39d2aa-0ad6-4052-9e80-c3cf1594a263" providerId="ADAL" clId="{91EA388B-3AE4-4954-973B-E12D4F140344}" dt="2021-12-16T17:31:33.985" v="4727" actId="782"/>
        <pc:sldMkLst>
          <pc:docMk/>
          <pc:sldMk cId="3760170015" sldId="3121"/>
        </pc:sldMkLst>
        <pc:spChg chg="mod">
          <ac:chgData name="Paolo Fusco" userId="9f39d2aa-0ad6-4052-9e80-c3cf1594a263" providerId="ADAL" clId="{91EA388B-3AE4-4954-973B-E12D4F140344}" dt="2021-12-16T14:51:58.273" v="5" actId="20577"/>
          <ac:spMkLst>
            <pc:docMk/>
            <pc:sldMk cId="3760170015" sldId="3121"/>
            <ac:spMk id="7" creationId="{F36FE29F-BD88-41BE-BB20-06D916FF681A}"/>
          </ac:spMkLst>
        </pc:spChg>
        <pc:graphicFrameChg chg="add mod modGraphic">
          <ac:chgData name="Paolo Fusco" userId="9f39d2aa-0ad6-4052-9e80-c3cf1594a263" providerId="ADAL" clId="{91EA388B-3AE4-4954-973B-E12D4F140344}" dt="2021-12-16T17:31:33.985" v="4727" actId="782"/>
          <ac:graphicFrameMkLst>
            <pc:docMk/>
            <pc:sldMk cId="3760170015" sldId="3121"/>
            <ac:graphicFrameMk id="8" creationId="{086DFBDC-6CC9-4FD7-B5B9-B346BE34285F}"/>
          </ac:graphicFrameMkLst>
        </pc:graphicFrameChg>
        <pc:graphicFrameChg chg="del">
          <ac:chgData name="Paolo Fusco" userId="9f39d2aa-0ad6-4052-9e80-c3cf1594a263" providerId="ADAL" clId="{91EA388B-3AE4-4954-973B-E12D4F140344}" dt="2021-12-16T14:50:47.610" v="0" actId="478"/>
          <ac:graphicFrameMkLst>
            <pc:docMk/>
            <pc:sldMk cId="3760170015" sldId="3121"/>
            <ac:graphicFrameMk id="11" creationId="{A0034882-E3D2-4416-9E35-C61E7D4C7ACF}"/>
          </ac:graphicFrameMkLst>
        </pc:graphicFrameChg>
      </pc:sldChg>
      <pc:sldChg chg="modSp mod">
        <pc:chgData name="Paolo Fusco" userId="9f39d2aa-0ad6-4052-9e80-c3cf1594a263" providerId="ADAL" clId="{91EA388B-3AE4-4954-973B-E12D4F140344}" dt="2021-12-16T17:12:44.616" v="4719" actId="27107"/>
        <pc:sldMkLst>
          <pc:docMk/>
          <pc:sldMk cId="1903284508" sldId="3123"/>
        </pc:sldMkLst>
        <pc:spChg chg="mod">
          <ac:chgData name="Paolo Fusco" userId="9f39d2aa-0ad6-4052-9e80-c3cf1594a263" providerId="ADAL" clId="{91EA388B-3AE4-4954-973B-E12D4F140344}" dt="2021-12-16T15:58:07.301" v="1737" actId="20577"/>
          <ac:spMkLst>
            <pc:docMk/>
            <pc:sldMk cId="1903284508" sldId="3123"/>
            <ac:spMk id="2" creationId="{6386EB72-F53D-41F2-9DE2-92FE774EBA5A}"/>
          </ac:spMkLst>
        </pc:spChg>
        <pc:spChg chg="mod">
          <ac:chgData name="Paolo Fusco" userId="9f39d2aa-0ad6-4052-9e80-c3cf1594a263" providerId="ADAL" clId="{91EA388B-3AE4-4954-973B-E12D4F140344}" dt="2021-12-16T17:12:44.616" v="4719" actId="27107"/>
          <ac:spMkLst>
            <pc:docMk/>
            <pc:sldMk cId="1903284508" sldId="3123"/>
            <ac:spMk id="7" creationId="{F36FE29F-BD88-41BE-BB20-06D916FF681A}"/>
          </ac:spMkLst>
        </pc:spChg>
      </pc:sldChg>
      <pc:sldChg chg="modSp mod">
        <pc:chgData name="Paolo Fusco" userId="9f39d2aa-0ad6-4052-9e80-c3cf1594a263" providerId="ADAL" clId="{91EA388B-3AE4-4954-973B-E12D4F140344}" dt="2021-12-16T18:05:16.338" v="4763" actId="20577"/>
        <pc:sldMkLst>
          <pc:docMk/>
          <pc:sldMk cId="2168132587" sldId="3157"/>
        </pc:sldMkLst>
        <pc:spChg chg="mod">
          <ac:chgData name="Paolo Fusco" userId="9f39d2aa-0ad6-4052-9e80-c3cf1594a263" providerId="ADAL" clId="{91EA388B-3AE4-4954-973B-E12D4F140344}" dt="2021-12-16T18:05:16.338" v="4763" actId="20577"/>
          <ac:spMkLst>
            <pc:docMk/>
            <pc:sldMk cId="2168132587" sldId="3157"/>
            <ac:spMk id="6" creationId="{06D0D500-0F93-4A08-9320-9F133A94DF65}"/>
          </ac:spMkLst>
        </pc:spChg>
      </pc:sldChg>
      <pc:sldChg chg="addSp delSp modSp mod">
        <pc:chgData name="Paolo Fusco" userId="9f39d2aa-0ad6-4052-9e80-c3cf1594a263" providerId="ADAL" clId="{91EA388B-3AE4-4954-973B-E12D4F140344}" dt="2021-12-16T17:09:34.502" v="4718" actId="478"/>
        <pc:sldMkLst>
          <pc:docMk/>
          <pc:sldMk cId="2345284543" sldId="3158"/>
        </pc:sldMkLst>
        <pc:spChg chg="add del mod">
          <ac:chgData name="Paolo Fusco" userId="9f39d2aa-0ad6-4052-9e80-c3cf1594a263" providerId="ADAL" clId="{91EA388B-3AE4-4954-973B-E12D4F140344}" dt="2021-12-16T17:09:34.502" v="4718" actId="478"/>
          <ac:spMkLst>
            <pc:docMk/>
            <pc:sldMk cId="2345284543" sldId="3158"/>
            <ac:spMk id="8" creationId="{2FCFDD5F-A556-4109-B553-9BA46F17976D}"/>
          </ac:spMkLst>
        </pc:spChg>
      </pc:sldChg>
      <pc:sldChg chg="delSp modSp add mod">
        <pc:chgData name="Paolo Fusco" userId="9f39d2aa-0ad6-4052-9e80-c3cf1594a263" providerId="ADAL" clId="{91EA388B-3AE4-4954-973B-E12D4F140344}" dt="2021-12-16T17:32:19.939" v="4735" actId="782"/>
        <pc:sldMkLst>
          <pc:docMk/>
          <pc:sldMk cId="1636506513" sldId="3160"/>
        </pc:sldMkLst>
        <pc:spChg chg="mod">
          <ac:chgData name="Paolo Fusco" userId="9f39d2aa-0ad6-4052-9e80-c3cf1594a263" providerId="ADAL" clId="{91EA388B-3AE4-4954-973B-E12D4F140344}" dt="2021-12-16T15:01:00.727" v="334" actId="20577"/>
          <ac:spMkLst>
            <pc:docMk/>
            <pc:sldMk cId="1636506513" sldId="3160"/>
            <ac:spMk id="2" creationId="{6386EB72-F53D-41F2-9DE2-92FE774EBA5A}"/>
          </ac:spMkLst>
        </pc:spChg>
        <pc:spChg chg="del">
          <ac:chgData name="Paolo Fusco" userId="9f39d2aa-0ad6-4052-9e80-c3cf1594a263" providerId="ADAL" clId="{91EA388B-3AE4-4954-973B-E12D4F140344}" dt="2021-12-16T15:01:03.985" v="335" actId="478"/>
          <ac:spMkLst>
            <pc:docMk/>
            <pc:sldMk cId="1636506513" sldId="3160"/>
            <ac:spMk id="7" creationId="{F36FE29F-BD88-41BE-BB20-06D916FF681A}"/>
          </ac:spMkLst>
        </pc:spChg>
        <pc:graphicFrameChg chg="mod modGraphic">
          <ac:chgData name="Paolo Fusco" userId="9f39d2aa-0ad6-4052-9e80-c3cf1594a263" providerId="ADAL" clId="{91EA388B-3AE4-4954-973B-E12D4F140344}" dt="2021-12-16T17:32:19.939" v="4735" actId="782"/>
          <ac:graphicFrameMkLst>
            <pc:docMk/>
            <pc:sldMk cId="1636506513" sldId="3160"/>
            <ac:graphicFrameMk id="8" creationId="{086DFBDC-6CC9-4FD7-B5B9-B346BE34285F}"/>
          </ac:graphicFrameMkLst>
        </pc:graphicFrameChg>
      </pc:sldChg>
      <pc:sldChg chg="addSp delSp modSp add mod">
        <pc:chgData name="Paolo Fusco" userId="9f39d2aa-0ad6-4052-9e80-c3cf1594a263" providerId="ADAL" clId="{91EA388B-3AE4-4954-973B-E12D4F140344}" dt="2021-12-16T17:32:56.405" v="4743" actId="782"/>
        <pc:sldMkLst>
          <pc:docMk/>
          <pc:sldMk cId="703268543" sldId="3161"/>
        </pc:sldMkLst>
        <pc:spChg chg="mod">
          <ac:chgData name="Paolo Fusco" userId="9f39d2aa-0ad6-4052-9e80-c3cf1594a263" providerId="ADAL" clId="{91EA388B-3AE4-4954-973B-E12D4F140344}" dt="2021-12-16T15:06:27" v="548" actId="20577"/>
          <ac:spMkLst>
            <pc:docMk/>
            <pc:sldMk cId="703268543" sldId="3161"/>
            <ac:spMk id="2" creationId="{6386EB72-F53D-41F2-9DE2-92FE774EBA5A}"/>
          </ac:spMkLst>
        </pc:spChg>
        <pc:spChg chg="add">
          <ac:chgData name="Paolo Fusco" userId="9f39d2aa-0ad6-4052-9e80-c3cf1594a263" providerId="ADAL" clId="{91EA388B-3AE4-4954-973B-E12D4F140344}" dt="2021-12-16T15:50:58.914" v="1481" actId="11529"/>
          <ac:spMkLst>
            <pc:docMk/>
            <pc:sldMk cId="703268543" sldId="3161"/>
            <ac:spMk id="6" creationId="{688C7C35-850D-4BCE-A262-F7D9332EAC44}"/>
          </ac:spMkLst>
        </pc:spChg>
        <pc:spChg chg="add del mod">
          <ac:chgData name="Paolo Fusco" userId="9f39d2aa-0ad6-4052-9e80-c3cf1594a263" providerId="ADAL" clId="{91EA388B-3AE4-4954-973B-E12D4F140344}" dt="2021-12-16T15:52:25.611" v="1488"/>
          <ac:spMkLst>
            <pc:docMk/>
            <pc:sldMk cId="703268543" sldId="3161"/>
            <ac:spMk id="12" creationId="{A24787B3-1AB2-4295-8A8C-43583F88DE46}"/>
          </ac:spMkLst>
        </pc:spChg>
        <pc:spChg chg="add mod">
          <ac:chgData name="Paolo Fusco" userId="9f39d2aa-0ad6-4052-9e80-c3cf1594a263" providerId="ADAL" clId="{91EA388B-3AE4-4954-973B-E12D4F140344}" dt="2021-12-16T15:54:21.960" v="1660" actId="20577"/>
          <ac:spMkLst>
            <pc:docMk/>
            <pc:sldMk cId="703268543" sldId="3161"/>
            <ac:spMk id="13" creationId="{CF5F1BA0-311C-4B09-81A5-FAB50C556AF5}"/>
          </ac:spMkLst>
        </pc:spChg>
        <pc:graphicFrameChg chg="add del mod modGraphic">
          <ac:chgData name="Paolo Fusco" userId="9f39d2aa-0ad6-4052-9e80-c3cf1594a263" providerId="ADAL" clId="{91EA388B-3AE4-4954-973B-E12D4F140344}" dt="2021-12-16T17:32:56.405" v="4743" actId="782"/>
          <ac:graphicFrameMkLst>
            <pc:docMk/>
            <pc:sldMk cId="703268543" sldId="3161"/>
            <ac:graphicFrameMk id="8" creationId="{086DFBDC-6CC9-4FD7-B5B9-B346BE34285F}"/>
          </ac:graphicFrameMkLst>
        </pc:graphicFrameChg>
        <pc:cxnChg chg="add del mod">
          <ac:chgData name="Paolo Fusco" userId="9f39d2aa-0ad6-4052-9e80-c3cf1594a263" providerId="ADAL" clId="{91EA388B-3AE4-4954-973B-E12D4F140344}" dt="2021-12-16T15:51:21.190" v="1483" actId="11529"/>
          <ac:cxnSpMkLst>
            <pc:docMk/>
            <pc:sldMk cId="703268543" sldId="3161"/>
            <ac:cxnSpMk id="9" creationId="{AF2E991E-8B8A-4EA4-B53B-4677D0F15365}"/>
          </ac:cxnSpMkLst>
        </pc:cxnChg>
        <pc:cxnChg chg="add">
          <ac:chgData name="Paolo Fusco" userId="9f39d2aa-0ad6-4052-9e80-c3cf1594a263" providerId="ADAL" clId="{91EA388B-3AE4-4954-973B-E12D4F140344}" dt="2021-12-16T15:51:33.299" v="1484" actId="11529"/>
          <ac:cxnSpMkLst>
            <pc:docMk/>
            <pc:sldMk cId="703268543" sldId="3161"/>
            <ac:cxnSpMk id="11" creationId="{6EE2B38D-4AC9-4534-97FE-1B1243A1DD41}"/>
          </ac:cxnSpMkLst>
        </pc:cxnChg>
      </pc:sldChg>
      <pc:sldChg chg="modSp new del mod">
        <pc:chgData name="Paolo Fusco" userId="9f39d2aa-0ad6-4052-9e80-c3cf1594a263" providerId="ADAL" clId="{91EA388B-3AE4-4954-973B-E12D4F140344}" dt="2021-12-16T15:57:43.290" v="1685" actId="2696"/>
        <pc:sldMkLst>
          <pc:docMk/>
          <pc:sldMk cId="1035917022" sldId="3162"/>
        </pc:sldMkLst>
        <pc:spChg chg="mod">
          <ac:chgData name="Paolo Fusco" userId="9f39d2aa-0ad6-4052-9e80-c3cf1594a263" providerId="ADAL" clId="{91EA388B-3AE4-4954-973B-E12D4F140344}" dt="2021-12-16T15:57:26.658" v="1679" actId="20577"/>
          <ac:spMkLst>
            <pc:docMk/>
            <pc:sldMk cId="1035917022" sldId="3162"/>
            <ac:spMk id="2" creationId="{78A56A52-436C-4FFA-B12D-3322AEA75C0B}"/>
          </ac:spMkLst>
        </pc:spChg>
        <pc:spChg chg="mod">
          <ac:chgData name="Paolo Fusco" userId="9f39d2aa-0ad6-4052-9e80-c3cf1594a263" providerId="ADAL" clId="{91EA388B-3AE4-4954-973B-E12D4F140344}" dt="2021-12-16T15:57:34.279" v="1684" actId="20577"/>
          <ac:spMkLst>
            <pc:docMk/>
            <pc:sldMk cId="1035917022" sldId="3162"/>
            <ac:spMk id="6" creationId="{F81FC10A-7EB9-4A88-A1BF-C56410442A1A}"/>
          </ac:spMkLst>
        </pc:spChg>
      </pc:sldChg>
      <pc:sldChg chg="add">
        <pc:chgData name="Paolo Fusco" userId="9f39d2aa-0ad6-4052-9e80-c3cf1594a263" providerId="ADAL" clId="{91EA388B-3AE4-4954-973B-E12D4F140344}" dt="2021-12-16T15:57:56.207" v="1686" actId="2890"/>
        <pc:sldMkLst>
          <pc:docMk/>
          <pc:sldMk cId="1101189766" sldId="3162"/>
        </pc:sldMkLst>
      </pc:sldChg>
    </pc:docChg>
  </pc:docChgLst>
  <pc:docChgLst>
    <pc:chgData name="Sergio Matteo Savaresi" userId="S::10149777@polimi.it::44ea726d-fc4b-4f0b-a4e0-ce9caea8febc" providerId="AD" clId="Web-{B8997EAE-55D1-6E03-D2F4-CD97F17DBDD9}"/>
    <pc:docChg chg="modSld">
      <pc:chgData name="Sergio Matteo Savaresi" userId="S::10149777@polimi.it::44ea726d-fc4b-4f0b-a4e0-ce9caea8febc" providerId="AD" clId="Web-{B8997EAE-55D1-6E03-D2F4-CD97F17DBDD9}" dt="2021-08-24T12:23:41.757" v="169" actId="1076"/>
      <pc:docMkLst>
        <pc:docMk/>
      </pc:docMkLst>
      <pc:sldChg chg="modSp">
        <pc:chgData name="Sergio Matteo Savaresi" userId="S::10149777@polimi.it::44ea726d-fc4b-4f0b-a4e0-ce9caea8febc" providerId="AD" clId="Web-{B8997EAE-55D1-6E03-D2F4-CD97F17DBDD9}" dt="2021-08-24T12:12:18.881" v="41" actId="20577"/>
        <pc:sldMkLst>
          <pc:docMk/>
          <pc:sldMk cId="727411668" sldId="320"/>
        </pc:sldMkLst>
        <pc:spChg chg="mod">
          <ac:chgData name="Sergio Matteo Savaresi" userId="S::10149777@polimi.it::44ea726d-fc4b-4f0b-a4e0-ce9caea8febc" providerId="AD" clId="Web-{B8997EAE-55D1-6E03-D2F4-CD97F17DBDD9}" dt="2021-08-24T12:12:18.881" v="41" actId="20577"/>
          <ac:spMkLst>
            <pc:docMk/>
            <pc:sldMk cId="727411668" sldId="320"/>
            <ac:spMk id="6" creationId="{38275E6B-F63B-4AA7-8126-9C8BFDDB207F}"/>
          </ac:spMkLst>
        </pc:spChg>
      </pc:sldChg>
      <pc:sldChg chg="modSp">
        <pc:chgData name="Sergio Matteo Savaresi" userId="S::10149777@polimi.it::44ea726d-fc4b-4f0b-a4e0-ce9caea8febc" providerId="AD" clId="Web-{B8997EAE-55D1-6E03-D2F4-CD97F17DBDD9}" dt="2021-08-24T12:23:41.757" v="169" actId="1076"/>
        <pc:sldMkLst>
          <pc:docMk/>
          <pc:sldMk cId="1000376562" sldId="3101"/>
        </pc:sldMkLst>
        <pc:spChg chg="mod">
          <ac:chgData name="Sergio Matteo Savaresi" userId="S::10149777@polimi.it::44ea726d-fc4b-4f0b-a4e0-ce9caea8febc" providerId="AD" clId="Web-{B8997EAE-55D1-6E03-D2F4-CD97F17DBDD9}" dt="2021-08-24T12:23:41.757" v="169" actId="1076"/>
          <ac:spMkLst>
            <pc:docMk/>
            <pc:sldMk cId="1000376562" sldId="3101"/>
            <ac:spMk id="8" creationId="{A02AEB68-B366-40D7-9CF1-272999D56027}"/>
          </ac:spMkLst>
        </pc:spChg>
      </pc:sldChg>
      <pc:sldChg chg="modSp">
        <pc:chgData name="Sergio Matteo Savaresi" userId="S::10149777@polimi.it::44ea726d-fc4b-4f0b-a4e0-ce9caea8febc" providerId="AD" clId="Web-{B8997EAE-55D1-6E03-D2F4-CD97F17DBDD9}" dt="2021-08-24T12:11:36.693" v="37" actId="20577"/>
        <pc:sldMkLst>
          <pc:docMk/>
          <pc:sldMk cId="3371257848" sldId="3102"/>
        </pc:sldMkLst>
        <pc:spChg chg="mod">
          <ac:chgData name="Sergio Matteo Savaresi" userId="S::10149777@polimi.it::44ea726d-fc4b-4f0b-a4e0-ce9caea8febc" providerId="AD" clId="Web-{B8997EAE-55D1-6E03-D2F4-CD97F17DBDD9}" dt="2021-08-24T12:11:36.693" v="37" actId="20577"/>
          <ac:spMkLst>
            <pc:docMk/>
            <pc:sldMk cId="3371257848" sldId="3102"/>
            <ac:spMk id="7" creationId="{F5163B9D-39E5-4D04-8AF8-D50B39C582FB}"/>
          </ac:spMkLst>
        </pc:spChg>
      </pc:sldChg>
      <pc:sldChg chg="modSp">
        <pc:chgData name="Sergio Matteo Savaresi" userId="S::10149777@polimi.it::44ea726d-fc4b-4f0b-a4e0-ce9caea8febc" providerId="AD" clId="Web-{B8997EAE-55D1-6E03-D2F4-CD97F17DBDD9}" dt="2021-08-24T12:13:56.883" v="63" actId="20577"/>
        <pc:sldMkLst>
          <pc:docMk/>
          <pc:sldMk cId="3005550214" sldId="3106"/>
        </pc:sldMkLst>
        <pc:spChg chg="mod">
          <ac:chgData name="Sergio Matteo Savaresi" userId="S::10149777@polimi.it::44ea726d-fc4b-4f0b-a4e0-ce9caea8febc" providerId="AD" clId="Web-{B8997EAE-55D1-6E03-D2F4-CD97F17DBDD9}" dt="2021-08-24T12:13:56.883" v="63" actId="20577"/>
          <ac:spMkLst>
            <pc:docMk/>
            <pc:sldMk cId="3005550214" sldId="3106"/>
            <ac:spMk id="11" creationId="{143144D2-C4B4-4418-886C-D5CBF1E37F23}"/>
          </ac:spMkLst>
        </pc:spChg>
      </pc:sldChg>
      <pc:sldChg chg="modSp">
        <pc:chgData name="Sergio Matteo Savaresi" userId="S::10149777@polimi.it::44ea726d-fc4b-4f0b-a4e0-ce9caea8febc" providerId="AD" clId="Web-{B8997EAE-55D1-6E03-D2F4-CD97F17DBDD9}" dt="2021-08-24T12:15:14.104" v="67" actId="20577"/>
        <pc:sldMkLst>
          <pc:docMk/>
          <pc:sldMk cId="237693340" sldId="3109"/>
        </pc:sldMkLst>
        <pc:spChg chg="mod">
          <ac:chgData name="Sergio Matteo Savaresi" userId="S::10149777@polimi.it::44ea726d-fc4b-4f0b-a4e0-ce9caea8febc" providerId="AD" clId="Web-{B8997EAE-55D1-6E03-D2F4-CD97F17DBDD9}" dt="2021-08-24T12:15:14.104" v="67" actId="20577"/>
          <ac:spMkLst>
            <pc:docMk/>
            <pc:sldMk cId="237693340" sldId="3109"/>
            <ac:spMk id="12" creationId="{6FBF8CBA-026C-481A-AD98-73436156A384}"/>
          </ac:spMkLst>
        </pc:spChg>
      </pc:sldChg>
      <pc:sldChg chg="addSp modSp">
        <pc:chgData name="Sergio Matteo Savaresi" userId="S::10149777@polimi.it::44ea726d-fc4b-4f0b-a4e0-ce9caea8febc" providerId="AD" clId="Web-{B8997EAE-55D1-6E03-D2F4-CD97F17DBDD9}" dt="2021-08-24T12:22:43.740" v="159" actId="20577"/>
        <pc:sldMkLst>
          <pc:docMk/>
          <pc:sldMk cId="179677849" sldId="3117"/>
        </pc:sldMkLst>
        <pc:spChg chg="add mod">
          <ac:chgData name="Sergio Matteo Savaresi" userId="S::10149777@polimi.it::44ea726d-fc4b-4f0b-a4e0-ce9caea8febc" providerId="AD" clId="Web-{B8997EAE-55D1-6E03-D2F4-CD97F17DBDD9}" dt="2021-08-24T12:22:43.740" v="159" actId="20577"/>
          <ac:spMkLst>
            <pc:docMk/>
            <pc:sldMk cId="179677849" sldId="3117"/>
            <ac:spMk id="8" creationId="{EABE750F-06B3-4F15-9180-A4019547891C}"/>
          </ac:spMkLst>
        </pc:spChg>
        <pc:spChg chg="mod">
          <ac:chgData name="Sergio Matteo Savaresi" userId="S::10149777@polimi.it::44ea726d-fc4b-4f0b-a4e0-ce9caea8febc" providerId="AD" clId="Web-{B8997EAE-55D1-6E03-D2F4-CD97F17DBDD9}" dt="2021-08-24T12:19:19.610" v="85" actId="14100"/>
          <ac:spMkLst>
            <pc:docMk/>
            <pc:sldMk cId="179677849" sldId="3117"/>
            <ac:spMk id="10" creationId="{4E881D1E-19C4-47AE-9DB0-6792B6900DBA}"/>
          </ac:spMkLst>
        </pc:spChg>
        <pc:spChg chg="mod">
          <ac:chgData name="Sergio Matteo Savaresi" userId="S::10149777@polimi.it::44ea726d-fc4b-4f0b-a4e0-ce9caea8febc" providerId="AD" clId="Web-{B8997EAE-55D1-6E03-D2F4-CD97F17DBDD9}" dt="2021-08-24T12:21:19.488" v="137" actId="20577"/>
          <ac:spMkLst>
            <pc:docMk/>
            <pc:sldMk cId="179677849" sldId="3117"/>
            <ac:spMk id="12" creationId="{6FBF8CBA-026C-481A-AD98-73436156A384}"/>
          </ac:spMkLst>
        </pc:spChg>
      </pc:sldChg>
      <pc:sldChg chg="addSp delSp modSp">
        <pc:chgData name="Sergio Matteo Savaresi" userId="S::10149777@polimi.it::44ea726d-fc4b-4f0b-a4e0-ce9caea8febc" providerId="AD" clId="Web-{B8997EAE-55D1-6E03-D2F4-CD97F17DBDD9}" dt="2021-08-24T12:23:16.068" v="165" actId="1076"/>
        <pc:sldMkLst>
          <pc:docMk/>
          <pc:sldMk cId="251298289" sldId="3119"/>
        </pc:sldMkLst>
        <pc:spChg chg="mod">
          <ac:chgData name="Sergio Matteo Savaresi" userId="S::10149777@polimi.it::44ea726d-fc4b-4f0b-a4e0-ce9caea8febc" providerId="AD" clId="Web-{B8997EAE-55D1-6E03-D2F4-CD97F17DBDD9}" dt="2021-08-24T12:05:05.293" v="0" actId="1076"/>
          <ac:spMkLst>
            <pc:docMk/>
            <pc:sldMk cId="251298289" sldId="3119"/>
            <ac:spMk id="6" creationId="{3CD63A30-A2E2-40FF-8D41-5BADDD58A1D8}"/>
          </ac:spMkLst>
        </pc:spChg>
        <pc:spChg chg="del">
          <ac:chgData name="Sergio Matteo Savaresi" userId="S::10149777@polimi.it::44ea726d-fc4b-4f0b-a4e0-ce9caea8febc" providerId="AD" clId="Web-{B8997EAE-55D1-6E03-D2F4-CD97F17DBDD9}" dt="2021-08-24T12:08:02.828" v="17"/>
          <ac:spMkLst>
            <pc:docMk/>
            <pc:sldMk cId="251298289" sldId="3119"/>
            <ac:spMk id="7" creationId="{BC9B9CD7-CBCC-4367-84B6-E8E17B6A6F41}"/>
          </ac:spMkLst>
        </pc:spChg>
        <pc:spChg chg="add del">
          <ac:chgData name="Sergio Matteo Savaresi" userId="S::10149777@polimi.it::44ea726d-fc4b-4f0b-a4e0-ce9caea8febc" providerId="AD" clId="Web-{B8997EAE-55D1-6E03-D2F4-CD97F17DBDD9}" dt="2021-08-24T12:08:26.813" v="22"/>
          <ac:spMkLst>
            <pc:docMk/>
            <pc:sldMk cId="251298289" sldId="3119"/>
            <ac:spMk id="8" creationId="{F2A3A276-0460-4359-A541-CF2C3940EACA}"/>
          </ac:spMkLst>
        </pc:spChg>
        <pc:spChg chg="add mod">
          <ac:chgData name="Sergio Matteo Savaresi" userId="S::10149777@polimi.it::44ea726d-fc4b-4f0b-a4e0-ce9caea8febc" providerId="AD" clId="Web-{B8997EAE-55D1-6E03-D2F4-CD97F17DBDD9}" dt="2021-08-24T12:08:24.610" v="21" actId="1076"/>
          <ac:spMkLst>
            <pc:docMk/>
            <pc:sldMk cId="251298289" sldId="3119"/>
            <ac:spMk id="10" creationId="{E05DEA49-1AA2-401D-B6B7-D4A0C0EF432E}"/>
          </ac:spMkLst>
        </pc:spChg>
        <pc:spChg chg="add mod">
          <ac:chgData name="Sergio Matteo Savaresi" userId="S::10149777@polimi.it::44ea726d-fc4b-4f0b-a4e0-ce9caea8febc" providerId="AD" clId="Web-{B8997EAE-55D1-6E03-D2F4-CD97F17DBDD9}" dt="2021-08-24T12:08:51.220" v="28" actId="1076"/>
          <ac:spMkLst>
            <pc:docMk/>
            <pc:sldMk cId="251298289" sldId="3119"/>
            <ac:spMk id="11" creationId="{0C11B90B-1CEE-48FE-BC44-701FD4A92B45}"/>
          </ac:spMkLst>
        </pc:spChg>
        <pc:spChg chg="del">
          <ac:chgData name="Sergio Matteo Savaresi" userId="S::10149777@polimi.it::44ea726d-fc4b-4f0b-a4e0-ce9caea8febc" providerId="AD" clId="Web-{B8997EAE-55D1-6E03-D2F4-CD97F17DBDD9}" dt="2021-08-24T12:07:02.092" v="8"/>
          <ac:spMkLst>
            <pc:docMk/>
            <pc:sldMk cId="251298289" sldId="3119"/>
            <ac:spMk id="23" creationId="{1D5C7529-C790-4E6C-8742-D0F929124F5A}"/>
          </ac:spMkLst>
        </pc:spChg>
        <pc:spChg chg="del">
          <ac:chgData name="Sergio Matteo Savaresi" userId="S::10149777@polimi.it::44ea726d-fc4b-4f0b-a4e0-ce9caea8febc" providerId="AD" clId="Web-{B8997EAE-55D1-6E03-D2F4-CD97F17DBDD9}" dt="2021-08-24T12:07:25.109" v="9"/>
          <ac:spMkLst>
            <pc:docMk/>
            <pc:sldMk cId="251298289" sldId="3119"/>
            <ac:spMk id="27" creationId="{46919BF2-3AE6-4C78-B428-FB2EEE36EC51}"/>
          </ac:spMkLst>
        </pc:spChg>
        <pc:spChg chg="add del mod">
          <ac:chgData name="Sergio Matteo Savaresi" userId="S::10149777@polimi.it::44ea726d-fc4b-4f0b-a4e0-ce9caea8febc" providerId="AD" clId="Web-{B8997EAE-55D1-6E03-D2F4-CD97F17DBDD9}" dt="2021-08-24T12:09:05.111" v="34"/>
          <ac:spMkLst>
            <pc:docMk/>
            <pc:sldMk cId="251298289" sldId="3119"/>
            <ac:spMk id="30" creationId="{30E3305E-0E25-45C8-BD7E-B392FAE9384F}"/>
          </ac:spMkLst>
        </pc:spChg>
        <pc:spChg chg="add mod">
          <ac:chgData name="Sergio Matteo Savaresi" userId="S::10149777@polimi.it::44ea726d-fc4b-4f0b-a4e0-ce9caea8febc" providerId="AD" clId="Web-{B8997EAE-55D1-6E03-D2F4-CD97F17DBDD9}" dt="2021-08-24T12:23:16.068" v="165" actId="1076"/>
          <ac:spMkLst>
            <pc:docMk/>
            <pc:sldMk cId="251298289" sldId="3119"/>
            <ac:spMk id="31" creationId="{3D196DC8-7AB2-43AF-9800-179D93FE7753}"/>
          </ac:spMkLst>
        </pc:spChg>
        <pc:spChg chg="del mod">
          <ac:chgData name="Sergio Matteo Savaresi" userId="S::10149777@polimi.it::44ea726d-fc4b-4f0b-a4e0-ce9caea8febc" providerId="AD" clId="Web-{B8997EAE-55D1-6E03-D2F4-CD97F17DBDD9}" dt="2021-08-24T12:07:58.703" v="16"/>
          <ac:spMkLst>
            <pc:docMk/>
            <pc:sldMk cId="251298289" sldId="3119"/>
            <ac:spMk id="53" creationId="{761461AC-0C24-43BB-AA24-AE7FF1AC7D72}"/>
          </ac:spMkLst>
        </pc:spChg>
        <pc:spChg chg="del mod">
          <ac:chgData name="Sergio Matteo Savaresi" userId="S::10149777@polimi.it::44ea726d-fc4b-4f0b-a4e0-ce9caea8febc" providerId="AD" clId="Web-{B8997EAE-55D1-6E03-D2F4-CD97F17DBDD9}" dt="2021-08-24T12:08:29.923" v="23"/>
          <ac:spMkLst>
            <pc:docMk/>
            <pc:sldMk cId="251298289" sldId="3119"/>
            <ac:spMk id="54" creationId="{FF908BA9-3CD5-4D6A-A37B-52828E3DBECB}"/>
          </ac:spMkLst>
        </pc:spChg>
        <pc:cxnChg chg="add mod">
          <ac:chgData name="Sergio Matteo Savaresi" userId="S::10149777@polimi.it::44ea726d-fc4b-4f0b-a4e0-ce9caea8febc" providerId="AD" clId="Web-{B8997EAE-55D1-6E03-D2F4-CD97F17DBDD9}" dt="2021-08-24T12:05:42.934" v="7"/>
          <ac:cxnSpMkLst>
            <pc:docMk/>
            <pc:sldMk cId="251298289" sldId="3119"/>
            <ac:cxnSpMk id="3" creationId="{E7622B2E-7986-4735-AC23-284DEA3CE84E}"/>
          </ac:cxnSpMkLst>
        </pc:cxnChg>
        <pc:cxnChg chg="mod">
          <ac:chgData name="Sergio Matteo Savaresi" userId="S::10149777@polimi.it::44ea726d-fc4b-4f0b-a4e0-ce9caea8febc" providerId="AD" clId="Web-{B8997EAE-55D1-6E03-D2F4-CD97F17DBDD9}" dt="2021-08-24T12:05:16.449" v="2" actId="1076"/>
          <ac:cxnSpMkLst>
            <pc:docMk/>
            <pc:sldMk cId="251298289" sldId="3119"/>
            <ac:cxnSpMk id="9" creationId="{0331C87A-6848-40F2-A1D0-B27947DEEAD5}"/>
          </ac:cxnSpMkLst>
        </pc:cxnChg>
        <pc:cxnChg chg="mod">
          <ac:chgData name="Sergio Matteo Savaresi" userId="S::10149777@polimi.it::44ea726d-fc4b-4f0b-a4e0-ce9caea8febc" providerId="AD" clId="Web-{B8997EAE-55D1-6E03-D2F4-CD97F17DBDD9}" dt="2021-08-24T12:05:05.293" v="0" actId="1076"/>
          <ac:cxnSpMkLst>
            <pc:docMk/>
            <pc:sldMk cId="251298289" sldId="3119"/>
            <ac:cxnSpMk id="16" creationId="{D07B4643-5EA9-49BE-99D4-B54ABFCDE8E3}"/>
          </ac:cxnSpMkLst>
        </pc:cxnChg>
        <pc:cxnChg chg="del mod">
          <ac:chgData name="Sergio Matteo Savaresi" userId="S::10149777@polimi.it::44ea726d-fc4b-4f0b-a4e0-ce9caea8febc" providerId="AD" clId="Web-{B8997EAE-55D1-6E03-D2F4-CD97F17DBDD9}" dt="2021-08-24T12:07:25.109" v="10"/>
          <ac:cxnSpMkLst>
            <pc:docMk/>
            <pc:sldMk cId="251298289" sldId="3119"/>
            <ac:cxnSpMk id="24" creationId="{24ED3F31-5F2E-409D-975D-761C81437813}"/>
          </ac:cxnSpMkLst>
        </pc:cxnChg>
        <pc:cxnChg chg="mod">
          <ac:chgData name="Sergio Matteo Savaresi" userId="S::10149777@polimi.it::44ea726d-fc4b-4f0b-a4e0-ce9caea8febc" providerId="AD" clId="Web-{B8997EAE-55D1-6E03-D2F4-CD97F17DBDD9}" dt="2021-08-24T12:05:11.527" v="1" actId="1076"/>
          <ac:cxnSpMkLst>
            <pc:docMk/>
            <pc:sldMk cId="251298289" sldId="3119"/>
            <ac:cxnSpMk id="26" creationId="{49869DF3-9AF1-4110-AC6C-192108E64518}"/>
          </ac:cxnSpMkLst>
        </pc:cxnChg>
      </pc:sldChg>
    </pc:docChg>
  </pc:docChgLst>
  <pc:docChgLst>
    <pc:chgData name="Andrea Ticozzi" userId="f7f79cd3-3e0f-4c50-874a-160979e547af" providerId="ADAL" clId="{BAB33018-ED89-43FD-A27C-493AF1DA307C}"/>
    <pc:docChg chg="undo redo custSel addSld delSld modSld sldOrd modSection">
      <pc:chgData name="Andrea Ticozzi" userId="f7f79cd3-3e0f-4c50-874a-160979e547af" providerId="ADAL" clId="{BAB33018-ED89-43FD-A27C-493AF1DA307C}" dt="2021-10-25T04:36:20.026" v="3484" actId="20577"/>
      <pc:docMkLst>
        <pc:docMk/>
      </pc:docMkLst>
      <pc:sldChg chg="addSp modSp mod">
        <pc:chgData name="Andrea Ticozzi" userId="f7f79cd3-3e0f-4c50-874a-160979e547af" providerId="ADAL" clId="{BAB33018-ED89-43FD-A27C-493AF1DA307C}" dt="2021-10-25T04:36:20.026" v="3484" actId="20577"/>
        <pc:sldMkLst>
          <pc:docMk/>
          <pc:sldMk cId="727411668" sldId="320"/>
        </pc:sldMkLst>
        <pc:spChg chg="mod">
          <ac:chgData name="Andrea Ticozzi" userId="f7f79cd3-3e0f-4c50-874a-160979e547af" providerId="ADAL" clId="{BAB33018-ED89-43FD-A27C-493AF1DA307C}" dt="2021-10-25T04:36:09.968" v="3483" actId="20577"/>
          <ac:spMkLst>
            <pc:docMk/>
            <pc:sldMk cId="727411668" sldId="320"/>
            <ac:spMk id="4" creationId="{1045827F-F246-45C1-9952-76D9BA89A5DE}"/>
          </ac:spMkLst>
        </pc:spChg>
        <pc:spChg chg="add mod">
          <ac:chgData name="Andrea Ticozzi" userId="f7f79cd3-3e0f-4c50-874a-160979e547af" providerId="ADAL" clId="{BAB33018-ED89-43FD-A27C-493AF1DA307C}" dt="2021-10-25T04:33:10.616" v="3404" actId="1076"/>
          <ac:spMkLst>
            <pc:docMk/>
            <pc:sldMk cId="727411668" sldId="320"/>
            <ac:spMk id="5" creationId="{F867F9D1-68E6-4378-9DE0-7167E05F665C}"/>
          </ac:spMkLst>
        </pc:spChg>
        <pc:spChg chg="mod">
          <ac:chgData name="Andrea Ticozzi" userId="f7f79cd3-3e0f-4c50-874a-160979e547af" providerId="ADAL" clId="{BAB33018-ED89-43FD-A27C-493AF1DA307C}" dt="2021-10-25T04:36:20.026" v="3484" actId="20577"/>
          <ac:spMkLst>
            <pc:docMk/>
            <pc:sldMk cId="727411668" sldId="320"/>
            <ac:spMk id="6" creationId="{38275E6B-F63B-4AA7-8126-9C8BFDDB207F}"/>
          </ac:spMkLst>
        </pc:spChg>
      </pc:sldChg>
      <pc:sldChg chg="del">
        <pc:chgData name="Andrea Ticozzi" userId="f7f79cd3-3e0f-4c50-874a-160979e547af" providerId="ADAL" clId="{BAB33018-ED89-43FD-A27C-493AF1DA307C}" dt="2021-10-25T02:37:08.053" v="660" actId="47"/>
        <pc:sldMkLst>
          <pc:docMk/>
          <pc:sldMk cId="1306434753" sldId="1257"/>
        </pc:sldMkLst>
      </pc:sldChg>
      <pc:sldChg chg="del">
        <pc:chgData name="Andrea Ticozzi" userId="f7f79cd3-3e0f-4c50-874a-160979e547af" providerId="ADAL" clId="{BAB33018-ED89-43FD-A27C-493AF1DA307C}" dt="2021-10-25T02:37:08.053" v="660" actId="47"/>
        <pc:sldMkLst>
          <pc:docMk/>
          <pc:sldMk cId="1970397551" sldId="1258"/>
        </pc:sldMkLst>
      </pc:sldChg>
      <pc:sldChg chg="del">
        <pc:chgData name="Andrea Ticozzi" userId="f7f79cd3-3e0f-4c50-874a-160979e547af" providerId="ADAL" clId="{BAB33018-ED89-43FD-A27C-493AF1DA307C}" dt="2021-10-25T02:37:08.053" v="660" actId="47"/>
        <pc:sldMkLst>
          <pc:docMk/>
          <pc:sldMk cId="2071858224" sldId="1261"/>
        </pc:sldMkLst>
      </pc:sldChg>
      <pc:sldChg chg="del">
        <pc:chgData name="Andrea Ticozzi" userId="f7f79cd3-3e0f-4c50-874a-160979e547af" providerId="ADAL" clId="{BAB33018-ED89-43FD-A27C-493AF1DA307C}" dt="2021-10-25T02:37:08.053" v="660" actId="47"/>
        <pc:sldMkLst>
          <pc:docMk/>
          <pc:sldMk cId="1023675874" sldId="1262"/>
        </pc:sldMkLst>
      </pc:sldChg>
      <pc:sldChg chg="del">
        <pc:chgData name="Andrea Ticozzi" userId="f7f79cd3-3e0f-4c50-874a-160979e547af" providerId="ADAL" clId="{BAB33018-ED89-43FD-A27C-493AF1DA307C}" dt="2021-10-25T02:37:08.053" v="660" actId="47"/>
        <pc:sldMkLst>
          <pc:docMk/>
          <pc:sldMk cId="927332737" sldId="1263"/>
        </pc:sldMkLst>
      </pc:sldChg>
      <pc:sldChg chg="del">
        <pc:chgData name="Andrea Ticozzi" userId="f7f79cd3-3e0f-4c50-874a-160979e547af" providerId="ADAL" clId="{BAB33018-ED89-43FD-A27C-493AF1DA307C}" dt="2021-10-25T02:37:08.053" v="660" actId="47"/>
        <pc:sldMkLst>
          <pc:docMk/>
          <pc:sldMk cId="1494868229" sldId="1264"/>
        </pc:sldMkLst>
      </pc:sldChg>
      <pc:sldChg chg="del">
        <pc:chgData name="Andrea Ticozzi" userId="f7f79cd3-3e0f-4c50-874a-160979e547af" providerId="ADAL" clId="{BAB33018-ED89-43FD-A27C-493AF1DA307C}" dt="2021-10-25T02:37:08.053" v="660" actId="47"/>
        <pc:sldMkLst>
          <pc:docMk/>
          <pc:sldMk cId="1452815690" sldId="1265"/>
        </pc:sldMkLst>
      </pc:sldChg>
      <pc:sldChg chg="ord">
        <pc:chgData name="Andrea Ticozzi" userId="f7f79cd3-3e0f-4c50-874a-160979e547af" providerId="ADAL" clId="{BAB33018-ED89-43FD-A27C-493AF1DA307C}" dt="2021-10-25T02:23:03.014" v="72" actId="20578"/>
        <pc:sldMkLst>
          <pc:docMk/>
          <pc:sldMk cId="1512258476" sldId="3093"/>
        </pc:sldMkLst>
      </pc:sldChg>
      <pc:sldChg chg="del">
        <pc:chgData name="Andrea Ticozzi" userId="f7f79cd3-3e0f-4c50-874a-160979e547af" providerId="ADAL" clId="{BAB33018-ED89-43FD-A27C-493AF1DA307C}" dt="2021-10-25T02:37:08.053" v="660" actId="47"/>
        <pc:sldMkLst>
          <pc:docMk/>
          <pc:sldMk cId="3405621857" sldId="3095"/>
        </pc:sldMkLst>
      </pc:sldChg>
      <pc:sldChg chg="del">
        <pc:chgData name="Andrea Ticozzi" userId="f7f79cd3-3e0f-4c50-874a-160979e547af" providerId="ADAL" clId="{BAB33018-ED89-43FD-A27C-493AF1DA307C}" dt="2021-10-25T02:37:08.053" v="660" actId="47"/>
        <pc:sldMkLst>
          <pc:docMk/>
          <pc:sldMk cId="895702012" sldId="3099"/>
        </pc:sldMkLst>
      </pc:sldChg>
      <pc:sldChg chg="del">
        <pc:chgData name="Andrea Ticozzi" userId="f7f79cd3-3e0f-4c50-874a-160979e547af" providerId="ADAL" clId="{BAB33018-ED89-43FD-A27C-493AF1DA307C}" dt="2021-10-25T02:37:08.053" v="660" actId="47"/>
        <pc:sldMkLst>
          <pc:docMk/>
          <pc:sldMk cId="3458649674" sldId="3100"/>
        </pc:sldMkLst>
      </pc:sldChg>
      <pc:sldChg chg="del">
        <pc:chgData name="Andrea Ticozzi" userId="f7f79cd3-3e0f-4c50-874a-160979e547af" providerId="ADAL" clId="{BAB33018-ED89-43FD-A27C-493AF1DA307C}" dt="2021-10-25T02:37:08.053" v="660" actId="47"/>
        <pc:sldMkLst>
          <pc:docMk/>
          <pc:sldMk cId="1000376562" sldId="3101"/>
        </pc:sldMkLst>
      </pc:sldChg>
      <pc:sldChg chg="del">
        <pc:chgData name="Andrea Ticozzi" userId="f7f79cd3-3e0f-4c50-874a-160979e547af" providerId="ADAL" clId="{BAB33018-ED89-43FD-A27C-493AF1DA307C}" dt="2021-10-25T02:37:08.053" v="660" actId="47"/>
        <pc:sldMkLst>
          <pc:docMk/>
          <pc:sldMk cId="3371257848" sldId="3102"/>
        </pc:sldMkLst>
      </pc:sldChg>
      <pc:sldChg chg="addSp delSp modSp add del mod">
        <pc:chgData name="Andrea Ticozzi" userId="f7f79cd3-3e0f-4c50-874a-160979e547af" providerId="ADAL" clId="{BAB33018-ED89-43FD-A27C-493AF1DA307C}" dt="2021-10-25T04:33:23.340" v="3409" actId="20577"/>
        <pc:sldMkLst>
          <pc:docMk/>
          <pc:sldMk cId="2077455468" sldId="3105"/>
        </pc:sldMkLst>
        <pc:spChg chg="mod">
          <ac:chgData name="Andrea Ticozzi" userId="f7f79cd3-3e0f-4c50-874a-160979e547af" providerId="ADAL" clId="{BAB33018-ED89-43FD-A27C-493AF1DA307C}" dt="2021-10-25T02:43:35.303" v="810" actId="20577"/>
          <ac:spMkLst>
            <pc:docMk/>
            <pc:sldMk cId="2077455468" sldId="3105"/>
            <ac:spMk id="2" creationId="{7B34386E-CA93-497B-87DE-E30FF338DE75}"/>
          </ac:spMkLst>
        </pc:spChg>
        <pc:spChg chg="add del mod">
          <ac:chgData name="Andrea Ticozzi" userId="f7f79cd3-3e0f-4c50-874a-160979e547af" providerId="ADAL" clId="{BAB33018-ED89-43FD-A27C-493AF1DA307C}" dt="2021-10-25T02:23:02.876" v="71"/>
          <ac:spMkLst>
            <pc:docMk/>
            <pc:sldMk cId="2077455468" sldId="3105"/>
            <ac:spMk id="9" creationId="{02E437A6-44CA-4B97-8406-06C6B4BD7EBB}"/>
          </ac:spMkLst>
        </pc:spChg>
        <pc:spChg chg="add del mod">
          <ac:chgData name="Andrea Ticozzi" userId="f7f79cd3-3e0f-4c50-874a-160979e547af" providerId="ADAL" clId="{BAB33018-ED89-43FD-A27C-493AF1DA307C}" dt="2021-10-25T02:23:02.876" v="71"/>
          <ac:spMkLst>
            <pc:docMk/>
            <pc:sldMk cId="2077455468" sldId="3105"/>
            <ac:spMk id="10" creationId="{B2D98A8C-1AB7-40C3-8E74-153B313AB731}"/>
          </ac:spMkLst>
        </pc:spChg>
        <pc:spChg chg="add del">
          <ac:chgData name="Andrea Ticozzi" userId="f7f79cd3-3e0f-4c50-874a-160979e547af" providerId="ADAL" clId="{BAB33018-ED89-43FD-A27C-493AF1DA307C}" dt="2021-10-25T02:23:04.816" v="77" actId="478"/>
          <ac:spMkLst>
            <pc:docMk/>
            <pc:sldMk cId="2077455468" sldId="3105"/>
            <ac:spMk id="30" creationId="{C2B7D6E1-97FF-4D8B-B3EA-9FDD95D2921D}"/>
          </ac:spMkLst>
        </pc:spChg>
        <pc:spChg chg="add del mod">
          <ac:chgData name="Andrea Ticozzi" userId="f7f79cd3-3e0f-4c50-874a-160979e547af" providerId="ADAL" clId="{BAB33018-ED89-43FD-A27C-493AF1DA307C}" dt="2021-10-25T04:33:23.340" v="3409" actId="20577"/>
          <ac:spMkLst>
            <pc:docMk/>
            <pc:sldMk cId="2077455468" sldId="3105"/>
            <ac:spMk id="31" creationId="{8A5BE064-7D2C-4203-BD30-8F3FBB0C5BE4}"/>
          </ac:spMkLst>
        </pc:spChg>
        <pc:picChg chg="mod">
          <ac:chgData name="Andrea Ticozzi" userId="f7f79cd3-3e0f-4c50-874a-160979e547af" providerId="ADAL" clId="{BAB33018-ED89-43FD-A27C-493AF1DA307C}" dt="2021-10-25T02:23:04.523" v="76" actId="1076"/>
          <ac:picMkLst>
            <pc:docMk/>
            <pc:sldMk cId="2077455468" sldId="3105"/>
            <ac:picMk id="5" creationId="{DA01632C-0070-4BDD-A06E-5B78C00ED07E}"/>
          </ac:picMkLst>
        </pc:picChg>
      </pc:sldChg>
      <pc:sldChg chg="addSp delSp modSp mod">
        <pc:chgData name="Andrea Ticozzi" userId="f7f79cd3-3e0f-4c50-874a-160979e547af" providerId="ADAL" clId="{BAB33018-ED89-43FD-A27C-493AF1DA307C}" dt="2021-10-25T04:33:36.531" v="3416" actId="20577"/>
        <pc:sldMkLst>
          <pc:docMk/>
          <pc:sldMk cId="3005550214" sldId="3106"/>
        </pc:sldMkLst>
        <pc:spChg chg="mod">
          <ac:chgData name="Andrea Ticozzi" userId="f7f79cd3-3e0f-4c50-874a-160979e547af" providerId="ADAL" clId="{BAB33018-ED89-43FD-A27C-493AF1DA307C}" dt="2021-10-25T02:43:38.431" v="811"/>
          <ac:spMkLst>
            <pc:docMk/>
            <pc:sldMk cId="3005550214" sldId="3106"/>
            <ac:spMk id="2" creationId="{7B34386E-CA93-497B-87DE-E30FF338DE75}"/>
          </ac:spMkLst>
        </pc:spChg>
        <pc:spChg chg="mod">
          <ac:chgData name="Andrea Ticozzi" userId="f7f79cd3-3e0f-4c50-874a-160979e547af" providerId="ADAL" clId="{BAB33018-ED89-43FD-A27C-493AF1DA307C}" dt="2021-10-25T02:27:03.346" v="246" actId="14100"/>
          <ac:spMkLst>
            <pc:docMk/>
            <pc:sldMk cId="3005550214" sldId="3106"/>
            <ac:spMk id="8" creationId="{506B50B4-6172-4391-8D33-F8ED1399D41F}"/>
          </ac:spMkLst>
        </pc:spChg>
        <pc:spChg chg="del">
          <ac:chgData name="Andrea Ticozzi" userId="f7f79cd3-3e0f-4c50-874a-160979e547af" providerId="ADAL" clId="{BAB33018-ED89-43FD-A27C-493AF1DA307C}" dt="2021-10-25T02:27:22.127" v="254" actId="478"/>
          <ac:spMkLst>
            <pc:docMk/>
            <pc:sldMk cId="3005550214" sldId="3106"/>
            <ac:spMk id="10" creationId="{8E9AA2CA-5573-4811-B29E-DC94E2CB58D9}"/>
          </ac:spMkLst>
        </pc:spChg>
        <pc:spChg chg="del mod">
          <ac:chgData name="Andrea Ticozzi" userId="f7f79cd3-3e0f-4c50-874a-160979e547af" providerId="ADAL" clId="{BAB33018-ED89-43FD-A27C-493AF1DA307C}" dt="2021-10-25T02:27:24.073" v="255" actId="478"/>
          <ac:spMkLst>
            <pc:docMk/>
            <pc:sldMk cId="3005550214" sldId="3106"/>
            <ac:spMk id="11" creationId="{143144D2-C4B4-4418-886C-D5CBF1E37F23}"/>
          </ac:spMkLst>
        </pc:spChg>
        <pc:spChg chg="add mod">
          <ac:chgData name="Andrea Ticozzi" userId="f7f79cd3-3e0f-4c50-874a-160979e547af" providerId="ADAL" clId="{BAB33018-ED89-43FD-A27C-493AF1DA307C}" dt="2021-10-25T04:33:36.531" v="3416" actId="20577"/>
          <ac:spMkLst>
            <pc:docMk/>
            <pc:sldMk cId="3005550214" sldId="3106"/>
            <ac:spMk id="16" creationId="{D7942316-8AFC-4009-B2E4-AFEB0191907C}"/>
          </ac:spMkLst>
        </pc:spChg>
        <pc:spChg chg="add mod ord">
          <ac:chgData name="Andrea Ticozzi" userId="f7f79cd3-3e0f-4c50-874a-160979e547af" providerId="ADAL" clId="{BAB33018-ED89-43FD-A27C-493AF1DA307C}" dt="2021-10-25T02:27:38.630" v="259" actId="167"/>
          <ac:spMkLst>
            <pc:docMk/>
            <pc:sldMk cId="3005550214" sldId="3106"/>
            <ac:spMk id="17" creationId="{9F4955A7-81C8-4E86-9DFA-97F6AF302598}"/>
          </ac:spMkLst>
        </pc:spChg>
        <pc:spChg chg="add mod">
          <ac:chgData name="Andrea Ticozzi" userId="f7f79cd3-3e0f-4c50-874a-160979e547af" providerId="ADAL" clId="{BAB33018-ED89-43FD-A27C-493AF1DA307C}" dt="2021-10-25T02:43:06.355" v="792" actId="207"/>
          <ac:spMkLst>
            <pc:docMk/>
            <pc:sldMk cId="3005550214" sldId="3106"/>
            <ac:spMk id="18" creationId="{C35354A2-899D-4FA5-80A3-5B01AE84C183}"/>
          </ac:spMkLst>
        </pc:spChg>
        <pc:spChg chg="add mod">
          <ac:chgData name="Andrea Ticozzi" userId="f7f79cd3-3e0f-4c50-874a-160979e547af" providerId="ADAL" clId="{BAB33018-ED89-43FD-A27C-493AF1DA307C}" dt="2021-10-25T02:42:09.084" v="778" actId="1076"/>
          <ac:spMkLst>
            <pc:docMk/>
            <pc:sldMk cId="3005550214" sldId="3106"/>
            <ac:spMk id="20" creationId="{8FC5D243-4671-4147-9283-0DF4A66A5DCD}"/>
          </ac:spMkLst>
        </pc:spChg>
        <pc:spChg chg="add del mod">
          <ac:chgData name="Andrea Ticozzi" userId="f7f79cd3-3e0f-4c50-874a-160979e547af" providerId="ADAL" clId="{BAB33018-ED89-43FD-A27C-493AF1DA307C}" dt="2021-10-25T02:43:14.873" v="794" actId="478"/>
          <ac:spMkLst>
            <pc:docMk/>
            <pc:sldMk cId="3005550214" sldId="3106"/>
            <ac:spMk id="21" creationId="{A00EE381-399A-40DC-8487-68AC903F8436}"/>
          </ac:spMkLst>
        </pc:spChg>
        <pc:spChg chg="add del mod">
          <ac:chgData name="Andrea Ticozzi" userId="f7f79cd3-3e0f-4c50-874a-160979e547af" providerId="ADAL" clId="{BAB33018-ED89-43FD-A27C-493AF1DA307C}" dt="2021-10-25T02:42:26.500" v="785" actId="478"/>
          <ac:spMkLst>
            <pc:docMk/>
            <pc:sldMk cId="3005550214" sldId="3106"/>
            <ac:spMk id="22" creationId="{282CD2ED-68C5-4FCD-928A-C0D57ECB15F7}"/>
          </ac:spMkLst>
        </pc:spChg>
        <pc:spChg chg="add del mod">
          <ac:chgData name="Andrea Ticozzi" userId="f7f79cd3-3e0f-4c50-874a-160979e547af" providerId="ADAL" clId="{BAB33018-ED89-43FD-A27C-493AF1DA307C}" dt="2021-10-25T02:42:25.859" v="784" actId="478"/>
          <ac:spMkLst>
            <pc:docMk/>
            <pc:sldMk cId="3005550214" sldId="3106"/>
            <ac:spMk id="23" creationId="{A9AAE5B1-BBAB-4CB1-B87D-7DF441B35C4B}"/>
          </ac:spMkLst>
        </pc:spChg>
        <pc:spChg chg="add mod">
          <ac:chgData name="Andrea Ticozzi" userId="f7f79cd3-3e0f-4c50-874a-160979e547af" providerId="ADAL" clId="{BAB33018-ED89-43FD-A27C-493AF1DA307C}" dt="2021-10-25T02:42:11.776" v="779" actId="1076"/>
          <ac:spMkLst>
            <pc:docMk/>
            <pc:sldMk cId="3005550214" sldId="3106"/>
            <ac:spMk id="24" creationId="{D8D67DEC-620D-435D-8984-D428952FCB36}"/>
          </ac:spMkLst>
        </pc:spChg>
        <pc:spChg chg="add mod">
          <ac:chgData name="Andrea Ticozzi" userId="f7f79cd3-3e0f-4c50-874a-160979e547af" providerId="ADAL" clId="{BAB33018-ED89-43FD-A27C-493AF1DA307C}" dt="2021-10-25T02:42:14.835" v="780" actId="1076"/>
          <ac:spMkLst>
            <pc:docMk/>
            <pc:sldMk cId="3005550214" sldId="3106"/>
            <ac:spMk id="25" creationId="{7D3AA790-D8B3-4A3F-8322-2C3E91DDA612}"/>
          </ac:spMkLst>
        </pc:spChg>
        <pc:spChg chg="add mod">
          <ac:chgData name="Andrea Ticozzi" userId="f7f79cd3-3e0f-4c50-874a-160979e547af" providerId="ADAL" clId="{BAB33018-ED89-43FD-A27C-493AF1DA307C}" dt="2021-10-25T02:43:10.135" v="793" actId="1076"/>
          <ac:spMkLst>
            <pc:docMk/>
            <pc:sldMk cId="3005550214" sldId="3106"/>
            <ac:spMk id="26" creationId="{B1099465-92C4-4BC5-914C-3944FD1ACD30}"/>
          </ac:spMkLst>
        </pc:spChg>
        <pc:spChg chg="mod">
          <ac:chgData name="Andrea Ticozzi" userId="f7f79cd3-3e0f-4c50-874a-160979e547af" providerId="ADAL" clId="{BAB33018-ED89-43FD-A27C-493AF1DA307C}" dt="2021-10-25T02:26:58.066" v="245" actId="206"/>
          <ac:spMkLst>
            <pc:docMk/>
            <pc:sldMk cId="3005550214" sldId="3106"/>
            <ac:spMk id="28" creationId="{2802F648-6E10-4035-A906-ECB1510B6AC0}"/>
          </ac:spMkLst>
        </pc:spChg>
        <pc:grpChg chg="mod">
          <ac:chgData name="Andrea Ticozzi" userId="f7f79cd3-3e0f-4c50-874a-160979e547af" providerId="ADAL" clId="{BAB33018-ED89-43FD-A27C-493AF1DA307C}" dt="2021-10-25T02:26:58.066" v="245" actId="206"/>
          <ac:grpSpMkLst>
            <pc:docMk/>
            <pc:sldMk cId="3005550214" sldId="3106"/>
            <ac:grpSpMk id="29" creationId="{A13C074D-578D-41F3-AE45-E5C25F2F42EF}"/>
          </ac:grpSpMkLst>
        </pc:grpChg>
        <pc:picChg chg="mod">
          <ac:chgData name="Andrea Ticozzi" userId="f7f79cd3-3e0f-4c50-874a-160979e547af" providerId="ADAL" clId="{BAB33018-ED89-43FD-A27C-493AF1DA307C}" dt="2021-10-25T02:26:58.066" v="245" actId="206"/>
          <ac:picMkLst>
            <pc:docMk/>
            <pc:sldMk cId="3005550214" sldId="3106"/>
            <ac:picMk id="5" creationId="{DA01632C-0070-4BDD-A06E-5B78C00ED07E}"/>
          </ac:picMkLst>
        </pc:picChg>
        <pc:picChg chg="add mod">
          <ac:chgData name="Andrea Ticozzi" userId="f7f79cd3-3e0f-4c50-874a-160979e547af" providerId="ADAL" clId="{BAB33018-ED89-43FD-A27C-493AF1DA307C}" dt="2021-10-25T02:42:03.235" v="776" actId="14100"/>
          <ac:picMkLst>
            <pc:docMk/>
            <pc:sldMk cId="3005550214" sldId="3106"/>
            <ac:picMk id="19" creationId="{1C71EE15-C90D-4304-B71B-9DC5D91911EC}"/>
          </ac:picMkLst>
        </pc:picChg>
        <pc:cxnChg chg="del mod">
          <ac:chgData name="Andrea Ticozzi" userId="f7f79cd3-3e0f-4c50-874a-160979e547af" providerId="ADAL" clId="{BAB33018-ED89-43FD-A27C-493AF1DA307C}" dt="2021-10-25T02:40:07.914" v="740" actId="478"/>
          <ac:cxnSpMkLst>
            <pc:docMk/>
            <pc:sldMk cId="3005550214" sldId="3106"/>
            <ac:cxnSpMk id="12" creationId="{48AB6015-1A94-4D8A-8C03-C95880F9205E}"/>
          </ac:cxnSpMkLst>
        </pc:cxnChg>
        <pc:cxnChg chg="del mod">
          <ac:chgData name="Andrea Ticozzi" userId="f7f79cd3-3e0f-4c50-874a-160979e547af" providerId="ADAL" clId="{BAB33018-ED89-43FD-A27C-493AF1DA307C}" dt="2021-10-25T02:27:06.565" v="248" actId="478"/>
          <ac:cxnSpMkLst>
            <pc:docMk/>
            <pc:sldMk cId="3005550214" sldId="3106"/>
            <ac:cxnSpMk id="13" creationId="{97D08793-121F-4879-A022-CE4C2F67D5BB}"/>
          </ac:cxnSpMkLst>
        </pc:cxnChg>
        <pc:cxnChg chg="del mod">
          <ac:chgData name="Andrea Ticozzi" userId="f7f79cd3-3e0f-4c50-874a-160979e547af" providerId="ADAL" clId="{BAB33018-ED89-43FD-A27C-493AF1DA307C}" dt="2021-10-25T02:27:04.938" v="247" actId="478"/>
          <ac:cxnSpMkLst>
            <pc:docMk/>
            <pc:sldMk cId="3005550214" sldId="3106"/>
            <ac:cxnSpMk id="15" creationId="{65CB9653-AE1D-4318-A791-186DBAAB62AF}"/>
          </ac:cxnSpMkLst>
        </pc:cxnChg>
      </pc:sldChg>
      <pc:sldChg chg="del">
        <pc:chgData name="Andrea Ticozzi" userId="f7f79cd3-3e0f-4c50-874a-160979e547af" providerId="ADAL" clId="{BAB33018-ED89-43FD-A27C-493AF1DA307C}" dt="2021-10-25T02:37:08.053" v="660" actId="47"/>
        <pc:sldMkLst>
          <pc:docMk/>
          <pc:sldMk cId="1579621684" sldId="3107"/>
        </pc:sldMkLst>
      </pc:sldChg>
      <pc:sldChg chg="del">
        <pc:chgData name="Andrea Ticozzi" userId="f7f79cd3-3e0f-4c50-874a-160979e547af" providerId="ADAL" clId="{BAB33018-ED89-43FD-A27C-493AF1DA307C}" dt="2021-10-25T02:37:08.053" v="660" actId="47"/>
        <pc:sldMkLst>
          <pc:docMk/>
          <pc:sldMk cId="237693340" sldId="3109"/>
        </pc:sldMkLst>
      </pc:sldChg>
      <pc:sldChg chg="del">
        <pc:chgData name="Andrea Ticozzi" userId="f7f79cd3-3e0f-4c50-874a-160979e547af" providerId="ADAL" clId="{BAB33018-ED89-43FD-A27C-493AF1DA307C}" dt="2021-10-25T02:37:08.053" v="660" actId="47"/>
        <pc:sldMkLst>
          <pc:docMk/>
          <pc:sldMk cId="3674941321" sldId="3111"/>
        </pc:sldMkLst>
      </pc:sldChg>
      <pc:sldChg chg="del">
        <pc:chgData name="Andrea Ticozzi" userId="f7f79cd3-3e0f-4c50-874a-160979e547af" providerId="ADAL" clId="{BAB33018-ED89-43FD-A27C-493AF1DA307C}" dt="2021-10-25T02:37:08.053" v="660" actId="47"/>
        <pc:sldMkLst>
          <pc:docMk/>
          <pc:sldMk cId="3587646278" sldId="3113"/>
        </pc:sldMkLst>
      </pc:sldChg>
      <pc:sldChg chg="del">
        <pc:chgData name="Andrea Ticozzi" userId="f7f79cd3-3e0f-4c50-874a-160979e547af" providerId="ADAL" clId="{BAB33018-ED89-43FD-A27C-493AF1DA307C}" dt="2021-10-25T02:37:08.053" v="660" actId="47"/>
        <pc:sldMkLst>
          <pc:docMk/>
          <pc:sldMk cId="3038174016" sldId="3116"/>
        </pc:sldMkLst>
      </pc:sldChg>
      <pc:sldChg chg="del">
        <pc:chgData name="Andrea Ticozzi" userId="f7f79cd3-3e0f-4c50-874a-160979e547af" providerId="ADAL" clId="{BAB33018-ED89-43FD-A27C-493AF1DA307C}" dt="2021-10-25T02:37:08.053" v="660" actId="47"/>
        <pc:sldMkLst>
          <pc:docMk/>
          <pc:sldMk cId="179677849" sldId="3117"/>
        </pc:sldMkLst>
      </pc:sldChg>
      <pc:sldChg chg="del">
        <pc:chgData name="Andrea Ticozzi" userId="f7f79cd3-3e0f-4c50-874a-160979e547af" providerId="ADAL" clId="{BAB33018-ED89-43FD-A27C-493AF1DA307C}" dt="2021-10-25T02:37:08.053" v="660" actId="47"/>
        <pc:sldMkLst>
          <pc:docMk/>
          <pc:sldMk cId="903433805" sldId="3118"/>
        </pc:sldMkLst>
      </pc:sldChg>
      <pc:sldChg chg="del">
        <pc:chgData name="Andrea Ticozzi" userId="f7f79cd3-3e0f-4c50-874a-160979e547af" providerId="ADAL" clId="{BAB33018-ED89-43FD-A27C-493AF1DA307C}" dt="2021-10-25T02:37:08.053" v="660" actId="47"/>
        <pc:sldMkLst>
          <pc:docMk/>
          <pc:sldMk cId="251298289" sldId="3119"/>
        </pc:sldMkLst>
      </pc:sldChg>
      <pc:sldChg chg="del">
        <pc:chgData name="Andrea Ticozzi" userId="f7f79cd3-3e0f-4c50-874a-160979e547af" providerId="ADAL" clId="{BAB33018-ED89-43FD-A27C-493AF1DA307C}" dt="2021-10-25T02:37:08.053" v="660" actId="47"/>
        <pc:sldMkLst>
          <pc:docMk/>
          <pc:sldMk cId="4274098224" sldId="3120"/>
        </pc:sldMkLst>
      </pc:sldChg>
      <pc:sldChg chg="delSp modSp add mod">
        <pc:chgData name="Andrea Ticozzi" userId="f7f79cd3-3e0f-4c50-874a-160979e547af" providerId="ADAL" clId="{BAB33018-ED89-43FD-A27C-493AF1DA307C}" dt="2021-10-25T04:33:57.684" v="3438" actId="20577"/>
        <pc:sldMkLst>
          <pc:docMk/>
          <pc:sldMk cId="3460657254" sldId="3121"/>
        </pc:sldMkLst>
        <pc:spChg chg="mod">
          <ac:chgData name="Andrea Ticozzi" userId="f7f79cd3-3e0f-4c50-874a-160979e547af" providerId="ADAL" clId="{BAB33018-ED89-43FD-A27C-493AF1DA307C}" dt="2021-10-25T02:43:40.032" v="812"/>
          <ac:spMkLst>
            <pc:docMk/>
            <pc:sldMk cId="3460657254" sldId="3121"/>
            <ac:spMk id="2" creationId="{7B34386E-CA93-497B-87DE-E30FF338DE75}"/>
          </ac:spMkLst>
        </pc:spChg>
        <pc:spChg chg="mod">
          <ac:chgData name="Andrea Ticozzi" userId="f7f79cd3-3e0f-4c50-874a-160979e547af" providerId="ADAL" clId="{BAB33018-ED89-43FD-A27C-493AF1DA307C}" dt="2021-10-25T02:34:53.265" v="542" actId="14100"/>
          <ac:spMkLst>
            <pc:docMk/>
            <pc:sldMk cId="3460657254" sldId="3121"/>
            <ac:spMk id="8" creationId="{506B50B4-6172-4391-8D33-F8ED1399D41F}"/>
          </ac:spMkLst>
        </pc:spChg>
        <pc:spChg chg="mod">
          <ac:chgData name="Andrea Ticozzi" userId="f7f79cd3-3e0f-4c50-874a-160979e547af" providerId="ADAL" clId="{BAB33018-ED89-43FD-A27C-493AF1DA307C}" dt="2021-10-25T04:33:57.684" v="3438" actId="20577"/>
          <ac:spMkLst>
            <pc:docMk/>
            <pc:sldMk cId="3460657254" sldId="3121"/>
            <ac:spMk id="16" creationId="{D7942316-8AFC-4009-B2E4-AFEB0191907C}"/>
          </ac:spMkLst>
        </pc:spChg>
        <pc:spChg chg="mod">
          <ac:chgData name="Andrea Ticozzi" userId="f7f79cd3-3e0f-4c50-874a-160979e547af" providerId="ADAL" clId="{BAB33018-ED89-43FD-A27C-493AF1DA307C}" dt="2021-10-25T02:34:44.177" v="541" actId="206"/>
          <ac:spMkLst>
            <pc:docMk/>
            <pc:sldMk cId="3460657254" sldId="3121"/>
            <ac:spMk id="28" creationId="{2802F648-6E10-4035-A906-ECB1510B6AC0}"/>
          </ac:spMkLst>
        </pc:spChg>
        <pc:grpChg chg="mod">
          <ac:chgData name="Andrea Ticozzi" userId="f7f79cd3-3e0f-4c50-874a-160979e547af" providerId="ADAL" clId="{BAB33018-ED89-43FD-A27C-493AF1DA307C}" dt="2021-10-25T02:34:44.177" v="541" actId="206"/>
          <ac:grpSpMkLst>
            <pc:docMk/>
            <pc:sldMk cId="3460657254" sldId="3121"/>
            <ac:grpSpMk id="29" creationId="{A13C074D-578D-41F3-AE45-E5C25F2F42EF}"/>
          </ac:grpSpMkLst>
        </pc:grpChg>
        <pc:picChg chg="mod">
          <ac:chgData name="Andrea Ticozzi" userId="f7f79cd3-3e0f-4c50-874a-160979e547af" providerId="ADAL" clId="{BAB33018-ED89-43FD-A27C-493AF1DA307C}" dt="2021-10-25T02:34:44.177" v="541" actId="206"/>
          <ac:picMkLst>
            <pc:docMk/>
            <pc:sldMk cId="3460657254" sldId="3121"/>
            <ac:picMk id="5" creationId="{DA01632C-0070-4BDD-A06E-5B78C00ED07E}"/>
          </ac:picMkLst>
        </pc:picChg>
        <pc:cxnChg chg="del mod">
          <ac:chgData name="Andrea Ticozzi" userId="f7f79cd3-3e0f-4c50-874a-160979e547af" providerId="ADAL" clId="{BAB33018-ED89-43FD-A27C-493AF1DA307C}" dt="2021-10-25T02:40:10.652" v="741" actId="478"/>
          <ac:cxnSpMkLst>
            <pc:docMk/>
            <pc:sldMk cId="3460657254" sldId="3121"/>
            <ac:cxnSpMk id="12" creationId="{48AB6015-1A94-4D8A-8C03-C95880F9205E}"/>
          </ac:cxnSpMkLst>
        </pc:cxnChg>
      </pc:sldChg>
      <pc:sldChg chg="addSp delSp modSp add mod">
        <pc:chgData name="Andrea Ticozzi" userId="f7f79cd3-3e0f-4c50-874a-160979e547af" providerId="ADAL" clId="{BAB33018-ED89-43FD-A27C-493AF1DA307C}" dt="2021-10-25T04:23:22.793" v="2689" actId="113"/>
        <pc:sldMkLst>
          <pc:docMk/>
          <pc:sldMk cId="4022240828" sldId="3122"/>
        </pc:sldMkLst>
        <pc:spChg chg="mod">
          <ac:chgData name="Andrea Ticozzi" userId="f7f79cd3-3e0f-4c50-874a-160979e547af" providerId="ADAL" clId="{BAB33018-ED89-43FD-A27C-493AF1DA307C}" dt="2021-10-25T03:33:24.706" v="1974" actId="1076"/>
          <ac:spMkLst>
            <pc:docMk/>
            <pc:sldMk cId="4022240828" sldId="3122"/>
            <ac:spMk id="2" creationId="{7B34386E-CA93-497B-87DE-E30FF338DE75}"/>
          </ac:spMkLst>
        </pc:spChg>
        <pc:spChg chg="add mod">
          <ac:chgData name="Andrea Ticozzi" userId="f7f79cd3-3e0f-4c50-874a-160979e547af" providerId="ADAL" clId="{BAB33018-ED89-43FD-A27C-493AF1DA307C}" dt="2021-10-25T02:47:35.070" v="826" actId="14100"/>
          <ac:spMkLst>
            <pc:docMk/>
            <pc:sldMk cId="4022240828" sldId="3122"/>
            <ac:spMk id="15" creationId="{A653B3F4-C851-4D02-9DA4-F5D91839A06B}"/>
          </ac:spMkLst>
        </pc:spChg>
        <pc:spChg chg="del">
          <ac:chgData name="Andrea Ticozzi" userId="f7f79cd3-3e0f-4c50-874a-160979e547af" providerId="ADAL" clId="{BAB33018-ED89-43FD-A27C-493AF1DA307C}" dt="2021-10-25T02:37:22.690" v="685" actId="478"/>
          <ac:spMkLst>
            <pc:docMk/>
            <pc:sldMk cId="4022240828" sldId="3122"/>
            <ac:spMk id="16" creationId="{D7942316-8AFC-4009-B2E4-AFEB0191907C}"/>
          </ac:spMkLst>
        </pc:spChg>
        <pc:spChg chg="del">
          <ac:chgData name="Andrea Ticozzi" userId="f7f79cd3-3e0f-4c50-874a-160979e547af" providerId="ADAL" clId="{BAB33018-ED89-43FD-A27C-493AF1DA307C}" dt="2021-10-25T02:37:23.325" v="686" actId="478"/>
          <ac:spMkLst>
            <pc:docMk/>
            <pc:sldMk cId="4022240828" sldId="3122"/>
            <ac:spMk id="17" creationId="{9F4955A7-81C8-4E86-9DFA-97F6AF302598}"/>
          </ac:spMkLst>
        </pc:spChg>
        <pc:spChg chg="add del mod">
          <ac:chgData name="Andrea Ticozzi" userId="f7f79cd3-3e0f-4c50-874a-160979e547af" providerId="ADAL" clId="{BAB33018-ED89-43FD-A27C-493AF1DA307C}" dt="2021-10-25T02:47:39.515" v="828"/>
          <ac:spMkLst>
            <pc:docMk/>
            <pc:sldMk cId="4022240828" sldId="3122"/>
            <ac:spMk id="18" creationId="{762F0860-B876-4A57-AE62-7E7A2C9077FB}"/>
          </ac:spMkLst>
        </pc:spChg>
        <pc:spChg chg="add mod">
          <ac:chgData name="Andrea Ticozzi" userId="f7f79cd3-3e0f-4c50-874a-160979e547af" providerId="ADAL" clId="{BAB33018-ED89-43FD-A27C-493AF1DA307C}" dt="2021-10-25T04:23:22.793" v="2689" actId="113"/>
          <ac:spMkLst>
            <pc:docMk/>
            <pc:sldMk cId="4022240828" sldId="3122"/>
            <ac:spMk id="19" creationId="{1BAFB81B-2E33-4399-99E2-E207B2B3090F}"/>
          </ac:spMkLst>
        </pc:spChg>
        <pc:spChg chg="add mod">
          <ac:chgData name="Andrea Ticozzi" userId="f7f79cd3-3e0f-4c50-874a-160979e547af" providerId="ADAL" clId="{BAB33018-ED89-43FD-A27C-493AF1DA307C}" dt="2021-10-25T03:33:17.958" v="1966" actId="1076"/>
          <ac:spMkLst>
            <pc:docMk/>
            <pc:sldMk cId="4022240828" sldId="3122"/>
            <ac:spMk id="22" creationId="{68C53BB7-6DF4-4E05-8EAD-120B589A9442}"/>
          </ac:spMkLst>
        </pc:spChg>
        <pc:spChg chg="add mod">
          <ac:chgData name="Andrea Ticozzi" userId="f7f79cd3-3e0f-4c50-874a-160979e547af" providerId="ADAL" clId="{BAB33018-ED89-43FD-A27C-493AF1DA307C}" dt="2021-10-25T03:33:28.109" v="1975" actId="1076"/>
          <ac:spMkLst>
            <pc:docMk/>
            <pc:sldMk cId="4022240828" sldId="3122"/>
            <ac:spMk id="23" creationId="{2538DC28-8B8A-43DA-9F77-93ED7143906E}"/>
          </ac:spMkLst>
        </pc:spChg>
        <pc:grpChg chg="del">
          <ac:chgData name="Andrea Ticozzi" userId="f7f79cd3-3e0f-4c50-874a-160979e547af" providerId="ADAL" clId="{BAB33018-ED89-43FD-A27C-493AF1DA307C}" dt="2021-10-25T02:37:20.795" v="684" actId="478"/>
          <ac:grpSpMkLst>
            <pc:docMk/>
            <pc:sldMk cId="4022240828" sldId="3122"/>
            <ac:grpSpMk id="29" creationId="{A13C074D-578D-41F3-AE45-E5C25F2F42EF}"/>
          </ac:grpSpMkLst>
        </pc:grpChg>
        <pc:picChg chg="add mod">
          <ac:chgData name="Andrea Ticozzi" userId="f7f79cd3-3e0f-4c50-874a-160979e547af" providerId="ADAL" clId="{BAB33018-ED89-43FD-A27C-493AF1DA307C}" dt="2021-10-25T03:29:52.548" v="1794" actId="14826"/>
          <ac:picMkLst>
            <pc:docMk/>
            <pc:sldMk cId="4022240828" sldId="3122"/>
            <ac:picMk id="9" creationId="{2380B550-27E6-43D7-B534-3B1C3ADCAC49}"/>
          </ac:picMkLst>
        </pc:picChg>
        <pc:cxnChg chg="add mod">
          <ac:chgData name="Andrea Ticozzi" userId="f7f79cd3-3e0f-4c50-874a-160979e547af" providerId="ADAL" clId="{BAB33018-ED89-43FD-A27C-493AF1DA307C}" dt="2021-10-25T03:32:48.742" v="1948" actId="1076"/>
          <ac:cxnSpMkLst>
            <pc:docMk/>
            <pc:sldMk cId="4022240828" sldId="3122"/>
            <ac:cxnSpMk id="11" creationId="{E71C3497-BF17-46EF-9A29-3A36BC2EF483}"/>
          </ac:cxnSpMkLst>
        </pc:cxnChg>
        <pc:cxnChg chg="add mod">
          <ac:chgData name="Andrea Ticozzi" userId="f7f79cd3-3e0f-4c50-874a-160979e547af" providerId="ADAL" clId="{BAB33018-ED89-43FD-A27C-493AF1DA307C}" dt="2021-10-25T03:32:45.964" v="1947" actId="1076"/>
          <ac:cxnSpMkLst>
            <pc:docMk/>
            <pc:sldMk cId="4022240828" sldId="3122"/>
            <ac:cxnSpMk id="20" creationId="{37700544-09D2-43B9-93D8-8E7D3AC5959A}"/>
          </ac:cxnSpMkLst>
        </pc:cxnChg>
      </pc:sldChg>
      <pc:sldChg chg="addSp delSp modSp add mod">
        <pc:chgData name="Andrea Ticozzi" userId="f7f79cd3-3e0f-4c50-874a-160979e547af" providerId="ADAL" clId="{BAB33018-ED89-43FD-A27C-493AF1DA307C}" dt="2021-10-25T03:14:13.043" v="1380" actId="207"/>
        <pc:sldMkLst>
          <pc:docMk/>
          <pc:sldMk cId="263160936" sldId="3123"/>
        </pc:sldMkLst>
        <pc:spChg chg="mod">
          <ac:chgData name="Andrea Ticozzi" userId="f7f79cd3-3e0f-4c50-874a-160979e547af" providerId="ADAL" clId="{BAB33018-ED89-43FD-A27C-493AF1DA307C}" dt="2021-10-25T03:14:13.043" v="1380" actId="207"/>
          <ac:spMkLst>
            <pc:docMk/>
            <pc:sldMk cId="263160936" sldId="3123"/>
            <ac:spMk id="19" creationId="{1BAFB81B-2E33-4399-99E2-E207B2B3090F}"/>
          </ac:spMkLst>
        </pc:spChg>
        <pc:picChg chg="add del">
          <ac:chgData name="Andrea Ticozzi" userId="f7f79cd3-3e0f-4c50-874a-160979e547af" providerId="ADAL" clId="{BAB33018-ED89-43FD-A27C-493AF1DA307C}" dt="2021-10-25T03:07:28.088" v="1017" actId="21"/>
          <ac:picMkLst>
            <pc:docMk/>
            <pc:sldMk cId="263160936" sldId="3123"/>
            <ac:picMk id="7" creationId="{90E1D014-F0A2-4821-8C2F-C1C629BA6AC7}"/>
          </ac:picMkLst>
        </pc:picChg>
        <pc:picChg chg="del">
          <ac:chgData name="Andrea Ticozzi" userId="f7f79cd3-3e0f-4c50-874a-160979e547af" providerId="ADAL" clId="{BAB33018-ED89-43FD-A27C-493AF1DA307C}" dt="2021-10-25T03:06:58.237" v="1004" actId="478"/>
          <ac:picMkLst>
            <pc:docMk/>
            <pc:sldMk cId="263160936" sldId="3123"/>
            <ac:picMk id="9" creationId="{2380B550-27E6-43D7-B534-3B1C3ADCAC49}"/>
          </ac:picMkLst>
        </pc:picChg>
        <pc:picChg chg="add del mod ord">
          <ac:chgData name="Andrea Ticozzi" userId="f7f79cd3-3e0f-4c50-874a-160979e547af" providerId="ADAL" clId="{BAB33018-ED89-43FD-A27C-493AF1DA307C}" dt="2021-10-25T03:07:36.685" v="1019" actId="167"/>
          <ac:picMkLst>
            <pc:docMk/>
            <pc:sldMk cId="263160936" sldId="3123"/>
            <ac:picMk id="11" creationId="{51B433D4-A7A6-459A-861C-F82B655B8E34}"/>
          </ac:picMkLst>
        </pc:picChg>
        <pc:picChg chg="add del mod">
          <ac:chgData name="Andrea Ticozzi" userId="f7f79cd3-3e0f-4c50-874a-160979e547af" providerId="ADAL" clId="{BAB33018-ED89-43FD-A27C-493AF1DA307C}" dt="2021-10-25T03:07:26.212" v="1016" actId="21"/>
          <ac:picMkLst>
            <pc:docMk/>
            <pc:sldMk cId="263160936" sldId="3123"/>
            <ac:picMk id="12" creationId="{4474C332-5985-4A65-BEF0-65121C406F70}"/>
          </ac:picMkLst>
        </pc:picChg>
      </pc:sldChg>
      <pc:sldChg chg="modSp add mod">
        <pc:chgData name="Andrea Ticozzi" userId="f7f79cd3-3e0f-4c50-874a-160979e547af" providerId="ADAL" clId="{BAB33018-ED89-43FD-A27C-493AF1DA307C}" dt="2021-10-25T03:33:36.131" v="1980" actId="20577"/>
        <pc:sldMkLst>
          <pc:docMk/>
          <pc:sldMk cId="172277879" sldId="3124"/>
        </pc:sldMkLst>
        <pc:spChg chg="mod">
          <ac:chgData name="Andrea Ticozzi" userId="f7f79cd3-3e0f-4c50-874a-160979e547af" providerId="ADAL" clId="{BAB33018-ED89-43FD-A27C-493AF1DA307C}" dt="2021-10-25T03:33:36.131" v="1980" actId="20577"/>
          <ac:spMkLst>
            <pc:docMk/>
            <pc:sldMk cId="172277879" sldId="3124"/>
            <ac:spMk id="19" creationId="{1BAFB81B-2E33-4399-99E2-E207B2B3090F}"/>
          </ac:spMkLst>
        </pc:spChg>
        <pc:picChg chg="mod">
          <ac:chgData name="Andrea Ticozzi" userId="f7f79cd3-3e0f-4c50-874a-160979e547af" providerId="ADAL" clId="{BAB33018-ED89-43FD-A27C-493AF1DA307C}" dt="2021-10-25T03:19:28.617" v="1382" actId="14826"/>
          <ac:picMkLst>
            <pc:docMk/>
            <pc:sldMk cId="172277879" sldId="3124"/>
            <ac:picMk id="11" creationId="{51B433D4-A7A6-459A-861C-F82B655B8E34}"/>
          </ac:picMkLst>
        </pc:picChg>
      </pc:sldChg>
      <pc:sldChg chg="add del">
        <pc:chgData name="Andrea Ticozzi" userId="f7f79cd3-3e0f-4c50-874a-160979e547af" providerId="ADAL" clId="{BAB33018-ED89-43FD-A27C-493AF1DA307C}" dt="2021-10-25T03:07:03.979" v="1006"/>
        <pc:sldMkLst>
          <pc:docMk/>
          <pc:sldMk cId="1305588645" sldId="3124"/>
        </pc:sldMkLst>
      </pc:sldChg>
      <pc:sldChg chg="add del">
        <pc:chgData name="Andrea Ticozzi" userId="f7f79cd3-3e0f-4c50-874a-160979e547af" providerId="ADAL" clId="{BAB33018-ED89-43FD-A27C-493AF1DA307C}" dt="2021-10-25T03:13:45.891" v="1303" actId="47"/>
        <pc:sldMkLst>
          <pc:docMk/>
          <pc:sldMk cId="1949647944" sldId="3124"/>
        </pc:sldMkLst>
      </pc:sldChg>
      <pc:sldChg chg="addSp modSp add mod">
        <pc:chgData name="Andrea Ticozzi" userId="f7f79cd3-3e0f-4c50-874a-160979e547af" providerId="ADAL" clId="{BAB33018-ED89-43FD-A27C-493AF1DA307C}" dt="2021-10-25T04:35:26.448" v="3482" actId="1076"/>
        <pc:sldMkLst>
          <pc:docMk/>
          <pc:sldMk cId="850086777" sldId="3125"/>
        </pc:sldMkLst>
        <pc:spChg chg="mod">
          <ac:chgData name="Andrea Ticozzi" userId="f7f79cd3-3e0f-4c50-874a-160979e547af" providerId="ADAL" clId="{BAB33018-ED89-43FD-A27C-493AF1DA307C}" dt="2021-10-25T04:34:09.236" v="3439" actId="6549"/>
          <ac:spMkLst>
            <pc:docMk/>
            <pc:sldMk cId="850086777" sldId="3125"/>
            <ac:spMk id="2" creationId="{7B34386E-CA93-497B-87DE-E30FF338DE75}"/>
          </ac:spMkLst>
        </pc:spChg>
        <pc:spChg chg="add mod">
          <ac:chgData name="Andrea Ticozzi" userId="f7f79cd3-3e0f-4c50-874a-160979e547af" providerId="ADAL" clId="{BAB33018-ED89-43FD-A27C-493AF1DA307C}" dt="2021-10-25T04:14:08.029" v="2220" actId="1035"/>
          <ac:spMkLst>
            <pc:docMk/>
            <pc:sldMk cId="850086777" sldId="3125"/>
            <ac:spMk id="10" creationId="{D09888BF-E6FB-4AB4-B660-7DFD675481DA}"/>
          </ac:spMkLst>
        </pc:spChg>
        <pc:spChg chg="add mod">
          <ac:chgData name="Andrea Ticozzi" userId="f7f79cd3-3e0f-4c50-874a-160979e547af" providerId="ADAL" clId="{BAB33018-ED89-43FD-A27C-493AF1DA307C}" dt="2021-10-25T04:35:26.448" v="3482" actId="1076"/>
          <ac:spMkLst>
            <pc:docMk/>
            <pc:sldMk cId="850086777" sldId="3125"/>
            <ac:spMk id="17" creationId="{A5D78DD3-A337-4174-8E19-2D0C1D03B9A0}"/>
          </ac:spMkLst>
        </pc:spChg>
        <pc:spChg chg="add mod">
          <ac:chgData name="Andrea Ticozzi" userId="f7f79cd3-3e0f-4c50-874a-160979e547af" providerId="ADAL" clId="{BAB33018-ED89-43FD-A27C-493AF1DA307C}" dt="2021-10-25T04:35:17.558" v="3481" actId="1076"/>
          <ac:spMkLst>
            <pc:docMk/>
            <pc:sldMk cId="850086777" sldId="3125"/>
            <ac:spMk id="18" creationId="{E58F38FC-DDA9-4A3C-9C39-A36C17581BE6}"/>
          </ac:spMkLst>
        </pc:spChg>
        <pc:spChg chg="mod">
          <ac:chgData name="Andrea Ticozzi" userId="f7f79cd3-3e0f-4c50-874a-160979e547af" providerId="ADAL" clId="{BAB33018-ED89-43FD-A27C-493AF1DA307C}" dt="2021-10-25T04:34:19.911" v="3453" actId="20577"/>
          <ac:spMkLst>
            <pc:docMk/>
            <pc:sldMk cId="850086777" sldId="3125"/>
            <ac:spMk id="19" creationId="{1BAFB81B-2E33-4399-99E2-E207B2B3090F}"/>
          </ac:spMkLst>
        </pc:spChg>
        <pc:picChg chg="mod">
          <ac:chgData name="Andrea Ticozzi" userId="f7f79cd3-3e0f-4c50-874a-160979e547af" providerId="ADAL" clId="{BAB33018-ED89-43FD-A27C-493AF1DA307C}" dt="2021-10-25T04:13:33.843" v="2213" actId="1076"/>
          <ac:picMkLst>
            <pc:docMk/>
            <pc:sldMk cId="850086777" sldId="3125"/>
            <ac:picMk id="11" creationId="{51B433D4-A7A6-459A-861C-F82B655B8E34}"/>
          </ac:picMkLst>
        </pc:picChg>
        <pc:cxnChg chg="add mod">
          <ac:chgData name="Andrea Ticozzi" userId="f7f79cd3-3e0f-4c50-874a-160979e547af" providerId="ADAL" clId="{BAB33018-ED89-43FD-A27C-493AF1DA307C}" dt="2021-10-25T04:13:57.738" v="2216" actId="14100"/>
          <ac:cxnSpMkLst>
            <pc:docMk/>
            <pc:sldMk cId="850086777" sldId="3125"/>
            <ac:cxnSpMk id="9" creationId="{5A80D6D7-56DC-4428-A1FE-CE3B0AE4503C}"/>
          </ac:cxnSpMkLst>
        </pc:cxnChg>
        <pc:cxnChg chg="add mod">
          <ac:chgData name="Andrea Ticozzi" userId="f7f79cd3-3e0f-4c50-874a-160979e547af" providerId="ADAL" clId="{BAB33018-ED89-43FD-A27C-493AF1DA307C}" dt="2021-10-25T04:34:40.441" v="3457" actId="1038"/>
          <ac:cxnSpMkLst>
            <pc:docMk/>
            <pc:sldMk cId="850086777" sldId="3125"/>
            <ac:cxnSpMk id="13" creationId="{9E32EC4B-A670-4041-A70B-77399AE34958}"/>
          </ac:cxnSpMkLst>
        </pc:cxnChg>
        <pc:cxnChg chg="add mod">
          <ac:chgData name="Andrea Ticozzi" userId="f7f79cd3-3e0f-4c50-874a-160979e547af" providerId="ADAL" clId="{BAB33018-ED89-43FD-A27C-493AF1DA307C}" dt="2021-10-25T04:34:47.469" v="3460" actId="1076"/>
          <ac:cxnSpMkLst>
            <pc:docMk/>
            <pc:sldMk cId="850086777" sldId="3125"/>
            <ac:cxnSpMk id="16" creationId="{4EC43D88-F909-444F-81A5-2EB72C6956CC}"/>
          </ac:cxnSpMkLst>
        </pc:cxnChg>
      </pc:sldChg>
      <pc:sldChg chg="modSp add mod">
        <pc:chgData name="Andrea Ticozzi" userId="f7f79cd3-3e0f-4c50-874a-160979e547af" providerId="ADAL" clId="{BAB33018-ED89-43FD-A27C-493AF1DA307C}" dt="2021-10-25T04:31:31.625" v="3351" actId="6549"/>
        <pc:sldMkLst>
          <pc:docMk/>
          <pc:sldMk cId="625148252" sldId="3126"/>
        </pc:sldMkLst>
        <pc:spChg chg="mod">
          <ac:chgData name="Andrea Ticozzi" userId="f7f79cd3-3e0f-4c50-874a-160979e547af" providerId="ADAL" clId="{BAB33018-ED89-43FD-A27C-493AF1DA307C}" dt="2021-10-25T04:14:49.312" v="2250" actId="20577"/>
          <ac:spMkLst>
            <pc:docMk/>
            <pc:sldMk cId="625148252" sldId="3126"/>
            <ac:spMk id="2" creationId="{7B34386E-CA93-497B-87DE-E30FF338DE75}"/>
          </ac:spMkLst>
        </pc:spChg>
        <pc:spChg chg="mod">
          <ac:chgData name="Andrea Ticozzi" userId="f7f79cd3-3e0f-4c50-874a-160979e547af" providerId="ADAL" clId="{BAB33018-ED89-43FD-A27C-493AF1DA307C}" dt="2021-10-25T04:31:31.625" v="3351" actId="6549"/>
          <ac:spMkLst>
            <pc:docMk/>
            <pc:sldMk cId="625148252" sldId="3126"/>
            <ac:spMk id="19" creationId="{1BAFB81B-2E33-4399-99E2-E207B2B3090F}"/>
          </ac:spMkLst>
        </pc:spChg>
        <pc:picChg chg="mod">
          <ac:chgData name="Andrea Ticozzi" userId="f7f79cd3-3e0f-4c50-874a-160979e547af" providerId="ADAL" clId="{BAB33018-ED89-43FD-A27C-493AF1DA307C}" dt="2021-10-25T04:16:37.469" v="2251" actId="14826"/>
          <ac:picMkLst>
            <pc:docMk/>
            <pc:sldMk cId="625148252" sldId="3126"/>
            <ac:picMk id="11" creationId="{51B433D4-A7A6-459A-861C-F82B655B8E34}"/>
          </ac:picMkLst>
        </pc:picChg>
      </pc:sldChg>
      <pc:sldChg chg="addSp delSp modSp add mod">
        <pc:chgData name="Andrea Ticozzi" userId="f7f79cd3-3e0f-4c50-874a-160979e547af" providerId="ADAL" clId="{BAB33018-ED89-43FD-A27C-493AF1DA307C}" dt="2021-10-25T04:31:06.933" v="3349" actId="20577"/>
        <pc:sldMkLst>
          <pc:docMk/>
          <pc:sldMk cId="1877359431" sldId="3127"/>
        </pc:sldMkLst>
        <pc:spChg chg="mod">
          <ac:chgData name="Andrea Ticozzi" userId="f7f79cd3-3e0f-4c50-874a-160979e547af" providerId="ADAL" clId="{BAB33018-ED89-43FD-A27C-493AF1DA307C}" dt="2021-10-25T04:23:59.874" v="2701" actId="20577"/>
          <ac:spMkLst>
            <pc:docMk/>
            <pc:sldMk cId="1877359431" sldId="3127"/>
            <ac:spMk id="2" creationId="{7B34386E-CA93-497B-87DE-E30FF338DE75}"/>
          </ac:spMkLst>
        </pc:spChg>
        <pc:spChg chg="add mod">
          <ac:chgData name="Andrea Ticozzi" userId="f7f79cd3-3e0f-4c50-874a-160979e547af" providerId="ADAL" clId="{BAB33018-ED89-43FD-A27C-493AF1DA307C}" dt="2021-10-25T04:31:06.933" v="3349" actId="20577"/>
          <ac:spMkLst>
            <pc:docMk/>
            <pc:sldMk cId="1877359431" sldId="3127"/>
            <ac:spMk id="9" creationId="{433F3CB4-5DCF-4CC6-80E8-CAA6F30F8047}"/>
          </ac:spMkLst>
        </pc:spChg>
        <pc:spChg chg="del">
          <ac:chgData name="Andrea Ticozzi" userId="f7f79cd3-3e0f-4c50-874a-160979e547af" providerId="ADAL" clId="{BAB33018-ED89-43FD-A27C-493AF1DA307C}" dt="2021-10-25T04:24:04.345" v="2703" actId="478"/>
          <ac:spMkLst>
            <pc:docMk/>
            <pc:sldMk cId="1877359431" sldId="3127"/>
            <ac:spMk id="15" creationId="{A653B3F4-C851-4D02-9DA4-F5D91839A06B}"/>
          </ac:spMkLst>
        </pc:spChg>
        <pc:picChg chg="del">
          <ac:chgData name="Andrea Ticozzi" userId="f7f79cd3-3e0f-4c50-874a-160979e547af" providerId="ADAL" clId="{BAB33018-ED89-43FD-A27C-493AF1DA307C}" dt="2021-10-25T04:24:03.516" v="2702" actId="478"/>
          <ac:picMkLst>
            <pc:docMk/>
            <pc:sldMk cId="1877359431" sldId="3127"/>
            <ac:picMk id="11" creationId="{51B433D4-A7A6-459A-861C-F82B655B8E34}"/>
          </ac:picMkLst>
        </pc:picChg>
      </pc:sldChg>
    </pc:docChg>
  </pc:docChgLst>
  <pc:docChgLst>
    <pc:chgData name="Paolo Fusco" userId="S::10577222@polimi.it::9f39d2aa-0ad6-4052-9e80-c3cf1594a263" providerId="AD" clId="Web-{D2F78F26-7CFF-0468-408A-437FB8DB54F6}"/>
    <pc:docChg chg="addSld modSld sldOrd modSection">
      <pc:chgData name="Paolo Fusco" userId="S::10577222@polimi.it::9f39d2aa-0ad6-4052-9e80-c3cf1594a263" providerId="AD" clId="Web-{D2F78F26-7CFF-0468-408A-437FB8DB54F6}" dt="2021-12-14T18:28:58.983" v="3284"/>
      <pc:docMkLst>
        <pc:docMk/>
      </pc:docMkLst>
      <pc:sldChg chg="modSp">
        <pc:chgData name="Paolo Fusco" userId="S::10577222@polimi.it::9f39d2aa-0ad6-4052-9e80-c3cf1594a263" providerId="AD" clId="Web-{D2F78F26-7CFF-0468-408A-437FB8DB54F6}" dt="2021-12-14T16:16:32.030" v="832" actId="20577"/>
        <pc:sldMkLst>
          <pc:docMk/>
          <pc:sldMk cId="671430906" sldId="3111"/>
        </pc:sldMkLst>
        <pc:spChg chg="mod">
          <ac:chgData name="Paolo Fusco" userId="S::10577222@polimi.it::9f39d2aa-0ad6-4052-9e80-c3cf1594a263" providerId="AD" clId="Web-{D2F78F26-7CFF-0468-408A-437FB8DB54F6}" dt="2021-12-14T16:16:32.030" v="832" actId="20577"/>
          <ac:spMkLst>
            <pc:docMk/>
            <pc:sldMk cId="671430906" sldId="3111"/>
            <ac:spMk id="7" creationId="{08D3C120-E0EB-4748-9DC5-8FC87EBDEA98}"/>
          </ac:spMkLst>
        </pc:spChg>
      </pc:sldChg>
      <pc:sldChg chg="modSp">
        <pc:chgData name="Paolo Fusco" userId="S::10577222@polimi.it::9f39d2aa-0ad6-4052-9e80-c3cf1594a263" providerId="AD" clId="Web-{D2F78F26-7CFF-0468-408A-437FB8DB54F6}" dt="2021-12-14T17:35:23.717" v="2512" actId="20577"/>
        <pc:sldMkLst>
          <pc:docMk/>
          <pc:sldMk cId="3927890985" sldId="3116"/>
        </pc:sldMkLst>
        <pc:spChg chg="mod">
          <ac:chgData name="Paolo Fusco" userId="S::10577222@polimi.it::9f39d2aa-0ad6-4052-9e80-c3cf1594a263" providerId="AD" clId="Web-{D2F78F26-7CFF-0468-408A-437FB8DB54F6}" dt="2021-12-14T17:35:23.717" v="2512" actId="20577"/>
          <ac:spMkLst>
            <pc:docMk/>
            <pc:sldMk cId="3927890985" sldId="3116"/>
            <ac:spMk id="6" creationId="{6871F31D-62B2-43DE-9B98-2A11974B069C}"/>
          </ac:spMkLst>
        </pc:spChg>
      </pc:sldChg>
      <pc:sldChg chg="modSp">
        <pc:chgData name="Paolo Fusco" userId="S::10577222@polimi.it::9f39d2aa-0ad6-4052-9e80-c3cf1594a263" providerId="AD" clId="Web-{D2F78F26-7CFF-0468-408A-437FB8DB54F6}" dt="2021-12-14T16:08:33.724" v="659" actId="1076"/>
        <pc:sldMkLst>
          <pc:docMk/>
          <pc:sldMk cId="2191614011" sldId="3117"/>
        </pc:sldMkLst>
        <pc:graphicFrameChg chg="mod modGraphic">
          <ac:chgData name="Paolo Fusco" userId="S::10577222@polimi.it::9f39d2aa-0ad6-4052-9e80-c3cf1594a263" providerId="AD" clId="Web-{D2F78F26-7CFF-0468-408A-437FB8DB54F6}" dt="2021-12-14T16:08:33.724" v="659" actId="1076"/>
          <ac:graphicFrameMkLst>
            <pc:docMk/>
            <pc:sldMk cId="2191614011" sldId="3117"/>
            <ac:graphicFrameMk id="6" creationId="{43ECE05A-EB68-4099-85DF-F819234DE404}"/>
          </ac:graphicFrameMkLst>
        </pc:graphicFrameChg>
      </pc:sldChg>
      <pc:sldChg chg="modSp">
        <pc:chgData name="Paolo Fusco" userId="S::10577222@polimi.it::9f39d2aa-0ad6-4052-9e80-c3cf1594a263" providerId="AD" clId="Web-{D2F78F26-7CFF-0468-408A-437FB8DB54F6}" dt="2021-12-14T16:18:44.533" v="878"/>
        <pc:sldMkLst>
          <pc:docMk/>
          <pc:sldMk cId="1212066235" sldId="3118"/>
        </pc:sldMkLst>
        <pc:graphicFrameChg chg="mod modGraphic">
          <ac:chgData name="Paolo Fusco" userId="S::10577222@polimi.it::9f39d2aa-0ad6-4052-9e80-c3cf1594a263" providerId="AD" clId="Web-{D2F78F26-7CFF-0468-408A-437FB8DB54F6}" dt="2021-12-14T16:18:44.533" v="878"/>
          <ac:graphicFrameMkLst>
            <pc:docMk/>
            <pc:sldMk cId="1212066235" sldId="3118"/>
            <ac:graphicFrameMk id="8" creationId="{D397FC70-296A-496D-B03C-44B70B13C1AF}"/>
          </ac:graphicFrameMkLst>
        </pc:graphicFrameChg>
      </pc:sldChg>
      <pc:sldChg chg="addSp delSp modSp">
        <pc:chgData name="Paolo Fusco" userId="S::10577222@polimi.it::9f39d2aa-0ad6-4052-9e80-c3cf1594a263" providerId="AD" clId="Web-{D2F78F26-7CFF-0468-408A-437FB8DB54F6}" dt="2021-12-14T17:34:03.934" v="2500" actId="1076"/>
        <pc:sldMkLst>
          <pc:docMk/>
          <pc:sldMk cId="3304283516" sldId="3119"/>
        </pc:sldMkLst>
        <pc:spChg chg="del">
          <ac:chgData name="Paolo Fusco" userId="S::10577222@polimi.it::9f39d2aa-0ad6-4052-9e80-c3cf1594a263" providerId="AD" clId="Web-{D2F78F26-7CFF-0468-408A-437FB8DB54F6}" dt="2021-12-14T17:11:01.594" v="1845"/>
          <ac:spMkLst>
            <pc:docMk/>
            <pc:sldMk cId="3304283516" sldId="3119"/>
            <ac:spMk id="7" creationId="{2B6314C9-14B1-4ECF-A4E2-38FDB3B3D3CA}"/>
          </ac:spMkLst>
        </pc:spChg>
        <pc:spChg chg="add mod">
          <ac:chgData name="Paolo Fusco" userId="S::10577222@polimi.it::9f39d2aa-0ad6-4052-9e80-c3cf1594a263" providerId="AD" clId="Web-{D2F78F26-7CFF-0468-408A-437FB8DB54F6}" dt="2021-12-14T17:34:03.934" v="2500" actId="1076"/>
          <ac:spMkLst>
            <pc:docMk/>
            <pc:sldMk cId="3304283516" sldId="3119"/>
            <ac:spMk id="14" creationId="{9135F6B0-B7F5-41D1-84A5-70809BE3FE5C}"/>
          </ac:spMkLst>
        </pc:spChg>
        <pc:graphicFrameChg chg="add mod modGraphic">
          <ac:chgData name="Paolo Fusco" userId="S::10577222@polimi.it::9f39d2aa-0ad6-4052-9e80-c3cf1594a263" providerId="AD" clId="Web-{D2F78F26-7CFF-0468-408A-437FB8DB54F6}" dt="2021-12-14T17:25:45.096" v="2187"/>
          <ac:graphicFrameMkLst>
            <pc:docMk/>
            <pc:sldMk cId="3304283516" sldId="3119"/>
            <ac:graphicFrameMk id="6" creationId="{CCB45D19-EF84-4AF2-93C2-6F37AFEE87F3}"/>
          </ac:graphicFrameMkLst>
        </pc:graphicFrameChg>
        <pc:graphicFrameChg chg="add del mod">
          <ac:chgData name="Paolo Fusco" userId="S::10577222@polimi.it::9f39d2aa-0ad6-4052-9e80-c3cf1594a263" providerId="AD" clId="Web-{D2F78F26-7CFF-0468-408A-437FB8DB54F6}" dt="2021-12-14T17:13:35.503" v="1854"/>
          <ac:graphicFrameMkLst>
            <pc:docMk/>
            <pc:sldMk cId="3304283516" sldId="3119"/>
            <ac:graphicFrameMk id="9" creationId="{EC701FFF-60F4-479A-B069-E792F18E609C}"/>
          </ac:graphicFrameMkLst>
        </pc:graphicFrameChg>
        <pc:graphicFrameChg chg="add del mod">
          <ac:chgData name="Paolo Fusco" userId="S::10577222@polimi.it::9f39d2aa-0ad6-4052-9e80-c3cf1594a263" providerId="AD" clId="Web-{D2F78F26-7CFF-0468-408A-437FB8DB54F6}" dt="2021-12-14T17:23:13.390" v="2101"/>
          <ac:graphicFrameMkLst>
            <pc:docMk/>
            <pc:sldMk cId="3304283516" sldId="3119"/>
            <ac:graphicFrameMk id="10" creationId="{78F073CD-8668-4DDF-B3EC-1CFE670223E2}"/>
          </ac:graphicFrameMkLst>
        </pc:graphicFrameChg>
        <pc:graphicFrameChg chg="add del mod">
          <ac:chgData name="Paolo Fusco" userId="S::10577222@polimi.it::9f39d2aa-0ad6-4052-9e80-c3cf1594a263" providerId="AD" clId="Web-{D2F78F26-7CFF-0468-408A-437FB8DB54F6}" dt="2021-12-14T17:20:43.059" v="2018"/>
          <ac:graphicFrameMkLst>
            <pc:docMk/>
            <pc:sldMk cId="3304283516" sldId="3119"/>
            <ac:graphicFrameMk id="11" creationId="{15769984-F68B-4D82-826B-838030E042E2}"/>
          </ac:graphicFrameMkLst>
        </pc:graphicFrameChg>
        <pc:graphicFrameChg chg="add mod modGraphic">
          <ac:chgData name="Paolo Fusco" userId="S::10577222@polimi.it::9f39d2aa-0ad6-4052-9e80-c3cf1594a263" providerId="AD" clId="Web-{D2F78F26-7CFF-0468-408A-437FB8DB54F6}" dt="2021-12-14T17:28:05.786" v="2262"/>
          <ac:graphicFrameMkLst>
            <pc:docMk/>
            <pc:sldMk cId="3304283516" sldId="3119"/>
            <ac:graphicFrameMk id="12" creationId="{AD1C1A3C-22D0-4783-892E-D5379E0C9369}"/>
          </ac:graphicFrameMkLst>
        </pc:graphicFrameChg>
        <pc:graphicFrameChg chg="add mod modGraphic">
          <ac:chgData name="Paolo Fusco" userId="S::10577222@polimi.it::9f39d2aa-0ad6-4052-9e80-c3cf1594a263" providerId="AD" clId="Web-{D2F78F26-7CFF-0468-408A-437FB8DB54F6}" dt="2021-12-14T17:30:26.507" v="2426" actId="1076"/>
          <ac:graphicFrameMkLst>
            <pc:docMk/>
            <pc:sldMk cId="3304283516" sldId="3119"/>
            <ac:graphicFrameMk id="13" creationId="{00E36873-08ED-477A-BAA9-7DFA55753AC8}"/>
          </ac:graphicFrameMkLst>
        </pc:graphicFrameChg>
      </pc:sldChg>
      <pc:sldChg chg="addSp delSp modSp">
        <pc:chgData name="Paolo Fusco" userId="S::10577222@polimi.it::9f39d2aa-0ad6-4052-9e80-c3cf1594a263" providerId="AD" clId="Web-{D2F78F26-7CFF-0468-408A-437FB8DB54F6}" dt="2021-12-14T18:04:16.719" v="2918"/>
        <pc:sldMkLst>
          <pc:docMk/>
          <pc:sldMk cId="3594178291" sldId="3120"/>
        </pc:sldMkLst>
        <pc:spChg chg="mod">
          <ac:chgData name="Paolo Fusco" userId="S::10577222@polimi.it::9f39d2aa-0ad6-4052-9e80-c3cf1594a263" providerId="AD" clId="Web-{D2F78F26-7CFF-0468-408A-437FB8DB54F6}" dt="2021-12-14T18:02:04.889" v="2904" actId="20577"/>
          <ac:spMkLst>
            <pc:docMk/>
            <pc:sldMk cId="3594178291" sldId="3120"/>
            <ac:spMk id="2" creationId="{2337E018-0AEF-43AA-BCCE-262B00C05B7F}"/>
          </ac:spMkLst>
        </pc:spChg>
        <pc:spChg chg="mod">
          <ac:chgData name="Paolo Fusco" userId="S::10577222@polimi.it::9f39d2aa-0ad6-4052-9e80-c3cf1594a263" providerId="AD" clId="Web-{D2F78F26-7CFF-0468-408A-437FB8DB54F6}" dt="2021-12-14T17:55:07.818" v="2879" actId="1076"/>
          <ac:spMkLst>
            <pc:docMk/>
            <pc:sldMk cId="3594178291" sldId="3120"/>
            <ac:spMk id="7" creationId="{705218AB-D837-4AC7-AEDD-22CEC15A7DD5}"/>
          </ac:spMkLst>
        </pc:spChg>
        <pc:spChg chg="add mod">
          <ac:chgData name="Paolo Fusco" userId="S::10577222@polimi.it::9f39d2aa-0ad6-4052-9e80-c3cf1594a263" providerId="AD" clId="Web-{D2F78F26-7CFF-0468-408A-437FB8DB54F6}" dt="2021-12-14T17:55:31.287" v="2882" actId="1076"/>
          <ac:spMkLst>
            <pc:docMk/>
            <pc:sldMk cId="3594178291" sldId="3120"/>
            <ac:spMk id="8" creationId="{9EADBAD1-BF11-4A9E-8BCD-A05AFBA849D8}"/>
          </ac:spMkLst>
        </pc:spChg>
        <pc:spChg chg="add del">
          <ac:chgData name="Paolo Fusco" userId="S::10577222@polimi.it::9f39d2aa-0ad6-4052-9e80-c3cf1594a263" providerId="AD" clId="Web-{D2F78F26-7CFF-0468-408A-437FB8DB54F6}" dt="2021-12-14T18:01:34.669" v="2901"/>
          <ac:spMkLst>
            <pc:docMk/>
            <pc:sldMk cId="3594178291" sldId="3120"/>
            <ac:spMk id="10" creationId="{9F3B3E9F-41BE-41F4-A19C-0209A5A59543}"/>
          </ac:spMkLst>
        </pc:spChg>
        <pc:graphicFrameChg chg="add mod modGraphic">
          <ac:chgData name="Paolo Fusco" userId="S::10577222@polimi.it::9f39d2aa-0ad6-4052-9e80-c3cf1594a263" providerId="AD" clId="Web-{D2F78F26-7CFF-0468-408A-437FB8DB54F6}" dt="2021-12-14T17:55:16.490" v="2880" actId="1076"/>
          <ac:graphicFrameMkLst>
            <pc:docMk/>
            <pc:sldMk cId="3594178291" sldId="3120"/>
            <ac:graphicFrameMk id="6" creationId="{8985FFC4-2BB3-412C-808C-5FA73C2D4CD8}"/>
          </ac:graphicFrameMkLst>
        </pc:graphicFrameChg>
        <pc:graphicFrameChg chg="add mod modGraphic">
          <ac:chgData name="Paolo Fusco" userId="S::10577222@polimi.it::9f39d2aa-0ad6-4052-9e80-c3cf1594a263" providerId="AD" clId="Web-{D2F78F26-7CFF-0468-408A-437FB8DB54F6}" dt="2021-12-14T18:04:16.719" v="2918"/>
          <ac:graphicFrameMkLst>
            <pc:docMk/>
            <pc:sldMk cId="3594178291" sldId="3120"/>
            <ac:graphicFrameMk id="9" creationId="{F28740E0-F904-4CB8-A09D-836BB1CC2C83}"/>
          </ac:graphicFrameMkLst>
        </pc:graphicFrameChg>
      </pc:sldChg>
      <pc:sldChg chg="addSp modSp">
        <pc:chgData name="Paolo Fusco" userId="S::10577222@polimi.it::9f39d2aa-0ad6-4052-9e80-c3cf1594a263" providerId="AD" clId="Web-{D2F78F26-7CFF-0468-408A-437FB8DB54F6}" dt="2021-12-14T18:28:58.983" v="3284"/>
        <pc:sldMkLst>
          <pc:docMk/>
          <pc:sldMk cId="3760170015" sldId="3121"/>
        </pc:sldMkLst>
        <pc:spChg chg="mod">
          <ac:chgData name="Paolo Fusco" userId="S::10577222@polimi.it::9f39d2aa-0ad6-4052-9e80-c3cf1594a263" providerId="AD" clId="Web-{D2F78F26-7CFF-0468-408A-437FB8DB54F6}" dt="2021-12-14T18:14:32.950" v="3104" actId="20577"/>
          <ac:spMkLst>
            <pc:docMk/>
            <pc:sldMk cId="3760170015" sldId="3121"/>
            <ac:spMk id="7" creationId="{F36FE29F-BD88-41BE-BB20-06D916FF681A}"/>
          </ac:spMkLst>
        </pc:spChg>
        <pc:graphicFrameChg chg="add mod modGraphic">
          <ac:chgData name="Paolo Fusco" userId="S::10577222@polimi.it::9f39d2aa-0ad6-4052-9e80-c3cf1594a263" providerId="AD" clId="Web-{D2F78F26-7CFF-0468-408A-437FB8DB54F6}" dt="2021-12-14T18:28:58.983" v="3284"/>
          <ac:graphicFrameMkLst>
            <pc:docMk/>
            <pc:sldMk cId="3760170015" sldId="3121"/>
            <ac:graphicFrameMk id="6" creationId="{9F080443-59F4-4524-AD7A-FCFFC72FB56F}"/>
          </ac:graphicFrameMkLst>
        </pc:graphicFrameChg>
      </pc:sldChg>
      <pc:sldChg chg="modSp">
        <pc:chgData name="Paolo Fusco" userId="S::10577222@polimi.it::9f39d2aa-0ad6-4052-9e80-c3cf1594a263" providerId="AD" clId="Web-{D2F78F26-7CFF-0468-408A-437FB8DB54F6}" dt="2021-12-14T16:18:03.766" v="838" actId="20577"/>
        <pc:sldMkLst>
          <pc:docMk/>
          <pc:sldMk cId="975897480" sldId="3155"/>
        </pc:sldMkLst>
        <pc:spChg chg="mod">
          <ac:chgData name="Paolo Fusco" userId="S::10577222@polimi.it::9f39d2aa-0ad6-4052-9e80-c3cf1594a263" providerId="AD" clId="Web-{D2F78F26-7CFF-0468-408A-437FB8DB54F6}" dt="2021-12-14T16:18:03.766" v="838" actId="20577"/>
          <ac:spMkLst>
            <pc:docMk/>
            <pc:sldMk cId="975897480" sldId="3155"/>
            <ac:spMk id="6" creationId="{09D75BA4-E4A9-4841-876E-49DC6FF61072}"/>
          </ac:spMkLst>
        </pc:spChg>
      </pc:sldChg>
      <pc:sldChg chg="modSp add replId">
        <pc:chgData name="Paolo Fusco" userId="S::10577222@polimi.it::9f39d2aa-0ad6-4052-9e80-c3cf1594a263" providerId="AD" clId="Web-{D2F78F26-7CFF-0468-408A-437FB8DB54F6}" dt="2021-12-14T16:29:29.014" v="1083"/>
        <pc:sldMkLst>
          <pc:docMk/>
          <pc:sldMk cId="3693464110" sldId="3156"/>
        </pc:sldMkLst>
        <pc:spChg chg="mod">
          <ac:chgData name="Paolo Fusco" userId="S::10577222@polimi.it::9f39d2aa-0ad6-4052-9e80-c3cf1594a263" providerId="AD" clId="Web-{D2F78F26-7CFF-0468-408A-437FB8DB54F6}" dt="2021-12-14T16:21:48.442" v="880" actId="20577"/>
          <ac:spMkLst>
            <pc:docMk/>
            <pc:sldMk cId="3693464110" sldId="3156"/>
            <ac:spMk id="5" creationId="{266FF2DE-7AD3-40BB-9637-E070E43970D6}"/>
          </ac:spMkLst>
        </pc:spChg>
        <pc:graphicFrameChg chg="mod modGraphic">
          <ac:chgData name="Paolo Fusco" userId="S::10577222@polimi.it::9f39d2aa-0ad6-4052-9e80-c3cf1594a263" providerId="AD" clId="Web-{D2F78F26-7CFF-0468-408A-437FB8DB54F6}" dt="2021-12-14T16:29:29.014" v="1083"/>
          <ac:graphicFrameMkLst>
            <pc:docMk/>
            <pc:sldMk cId="3693464110" sldId="3156"/>
            <ac:graphicFrameMk id="8" creationId="{D397FC70-296A-496D-B03C-44B70B13C1AF}"/>
          </ac:graphicFrameMkLst>
        </pc:graphicFrameChg>
      </pc:sldChg>
      <pc:sldChg chg="addSp modSp add ord replId">
        <pc:chgData name="Paolo Fusco" userId="S::10577222@polimi.it::9f39d2aa-0ad6-4052-9e80-c3cf1594a263" providerId="AD" clId="Web-{D2F78F26-7CFF-0468-408A-437FB8DB54F6}" dt="2021-12-14T17:09:53.999" v="1844" actId="20577"/>
        <pc:sldMkLst>
          <pc:docMk/>
          <pc:sldMk cId="2168132587" sldId="3157"/>
        </pc:sldMkLst>
        <pc:spChg chg="mod">
          <ac:chgData name="Paolo Fusco" userId="S::10577222@polimi.it::9f39d2aa-0ad6-4052-9e80-c3cf1594a263" providerId="AD" clId="Web-{D2F78F26-7CFF-0468-408A-437FB8DB54F6}" dt="2021-12-14T16:29:51.843" v="1086" actId="20577"/>
          <ac:spMkLst>
            <pc:docMk/>
            <pc:sldMk cId="2168132587" sldId="3157"/>
            <ac:spMk id="5" creationId="{266FF2DE-7AD3-40BB-9637-E070E43970D6}"/>
          </ac:spMkLst>
        </pc:spChg>
        <pc:spChg chg="add mod">
          <ac:chgData name="Paolo Fusco" userId="S::10577222@polimi.it::9f39d2aa-0ad6-4052-9e80-c3cf1594a263" providerId="AD" clId="Web-{D2F78F26-7CFF-0468-408A-437FB8DB54F6}" dt="2021-12-14T17:09:53.999" v="1844" actId="20577"/>
          <ac:spMkLst>
            <pc:docMk/>
            <pc:sldMk cId="2168132587" sldId="3157"/>
            <ac:spMk id="6" creationId="{06D0D500-0F93-4A08-9320-9F133A94DF65}"/>
          </ac:spMkLst>
        </pc:spChg>
        <pc:graphicFrameChg chg="mod modGraphic">
          <ac:chgData name="Paolo Fusco" userId="S::10577222@polimi.it::9f39d2aa-0ad6-4052-9e80-c3cf1594a263" providerId="AD" clId="Web-{D2F78F26-7CFF-0468-408A-437FB8DB54F6}" dt="2021-12-14T16:33:11.581" v="1283"/>
          <ac:graphicFrameMkLst>
            <pc:docMk/>
            <pc:sldMk cId="2168132587" sldId="3157"/>
            <ac:graphicFrameMk id="8" creationId="{D397FC70-296A-496D-B03C-44B70B13C1AF}"/>
          </ac:graphicFrameMkLst>
        </pc:graphicFrameChg>
      </pc:sldChg>
      <pc:sldChg chg="delSp modSp add replId">
        <pc:chgData name="Paolo Fusco" userId="S::10577222@polimi.it::9f39d2aa-0ad6-4052-9e80-c3cf1594a263" providerId="AD" clId="Web-{D2F78F26-7CFF-0468-408A-437FB8DB54F6}" dt="2021-12-14T18:04:51.454" v="2920"/>
        <pc:sldMkLst>
          <pc:docMk/>
          <pc:sldMk cId="2345284543" sldId="3158"/>
        </pc:sldMkLst>
        <pc:spChg chg="mod">
          <ac:chgData name="Paolo Fusco" userId="S::10577222@polimi.it::9f39d2aa-0ad6-4052-9e80-c3cf1594a263" providerId="AD" clId="Web-{D2F78F26-7CFF-0468-408A-437FB8DB54F6}" dt="2021-12-14T18:02:43.968" v="2907" actId="20577"/>
          <ac:spMkLst>
            <pc:docMk/>
            <pc:sldMk cId="2345284543" sldId="3158"/>
            <ac:spMk id="2" creationId="{2337E018-0AEF-43AA-BCCE-262B00C05B7F}"/>
          </ac:spMkLst>
        </pc:spChg>
        <pc:spChg chg="mod">
          <ac:chgData name="Paolo Fusco" userId="S::10577222@polimi.it::9f39d2aa-0ad6-4052-9e80-c3cf1594a263" providerId="AD" clId="Web-{D2F78F26-7CFF-0468-408A-437FB8DB54F6}" dt="2021-12-14T18:03:53.172" v="2912" actId="20577"/>
          <ac:spMkLst>
            <pc:docMk/>
            <pc:sldMk cId="2345284543" sldId="3158"/>
            <ac:spMk id="7" creationId="{705218AB-D837-4AC7-AEDD-22CEC15A7DD5}"/>
          </ac:spMkLst>
        </pc:spChg>
        <pc:spChg chg="del">
          <ac:chgData name="Paolo Fusco" userId="S::10577222@polimi.it::9f39d2aa-0ad6-4052-9e80-c3cf1594a263" providerId="AD" clId="Web-{D2F78F26-7CFF-0468-408A-437FB8DB54F6}" dt="2021-12-14T18:04:47.970" v="2919"/>
          <ac:spMkLst>
            <pc:docMk/>
            <pc:sldMk cId="2345284543" sldId="3158"/>
            <ac:spMk id="8" creationId="{9EADBAD1-BF11-4A9E-8BCD-A05AFBA849D8}"/>
          </ac:spMkLst>
        </pc:spChg>
        <pc:graphicFrameChg chg="del mod modGraphic">
          <ac:chgData name="Paolo Fusco" userId="S::10577222@polimi.it::9f39d2aa-0ad6-4052-9e80-c3cf1594a263" providerId="AD" clId="Web-{D2F78F26-7CFF-0468-408A-437FB8DB54F6}" dt="2021-12-14T18:04:51.454" v="2920"/>
          <ac:graphicFrameMkLst>
            <pc:docMk/>
            <pc:sldMk cId="2345284543" sldId="3158"/>
            <ac:graphicFrameMk id="9" creationId="{F28740E0-F904-4CB8-A09D-836BB1CC2C83}"/>
          </ac:graphicFrameMkLst>
        </pc:graphicFrameChg>
      </pc:sldChg>
    </pc:docChg>
  </pc:docChgLst>
  <pc:docChgLst>
    <pc:chgData name="Paolo Fusco" userId="S::10577222@polimi.it::9f39d2aa-0ad6-4052-9e80-c3cf1594a263" providerId="AD" clId="Web-{4D67CC7E-D4EF-2668-F3E8-A222E8C03359}"/>
    <pc:docChg chg="addSld modSld modSection">
      <pc:chgData name="Paolo Fusco" userId="S::10577222@polimi.it::9f39d2aa-0ad6-4052-9e80-c3cf1594a263" providerId="AD" clId="Web-{4D67CC7E-D4EF-2668-F3E8-A222E8C03359}" dt="2021-12-14T10:42:03.537" v="1723"/>
      <pc:docMkLst>
        <pc:docMk/>
      </pc:docMkLst>
      <pc:sldChg chg="modSp">
        <pc:chgData name="Paolo Fusco" userId="S::10577222@polimi.it::9f39d2aa-0ad6-4052-9e80-c3cf1594a263" providerId="AD" clId="Web-{4D67CC7E-D4EF-2668-F3E8-A222E8C03359}" dt="2021-12-14T09:16:55.646" v="62" actId="20577"/>
        <pc:sldMkLst>
          <pc:docMk/>
          <pc:sldMk cId="2107710728" sldId="3113"/>
        </pc:sldMkLst>
        <pc:spChg chg="mod">
          <ac:chgData name="Paolo Fusco" userId="S::10577222@polimi.it::9f39d2aa-0ad6-4052-9e80-c3cf1594a263" providerId="AD" clId="Web-{4D67CC7E-D4EF-2668-F3E8-A222E8C03359}" dt="2021-12-14T09:16:55.646" v="62" actId="20577"/>
          <ac:spMkLst>
            <pc:docMk/>
            <pc:sldMk cId="2107710728" sldId="3113"/>
            <ac:spMk id="6" creationId="{09D75BA4-E4A9-4841-876E-49DC6FF61072}"/>
          </ac:spMkLst>
        </pc:spChg>
      </pc:sldChg>
      <pc:sldChg chg="addSp delSp modSp">
        <pc:chgData name="Paolo Fusco" userId="S::10577222@polimi.it::9f39d2aa-0ad6-4052-9e80-c3cf1594a263" providerId="AD" clId="Web-{4D67CC7E-D4EF-2668-F3E8-A222E8C03359}" dt="2021-12-14T10:41:13.989" v="1721"/>
        <pc:sldMkLst>
          <pc:docMk/>
          <pc:sldMk cId="2191614011" sldId="3117"/>
        </pc:sldMkLst>
        <pc:spChg chg="del mod">
          <ac:chgData name="Paolo Fusco" userId="S::10577222@polimi.it::9f39d2aa-0ad6-4052-9e80-c3cf1594a263" providerId="AD" clId="Web-{4D67CC7E-D4EF-2668-F3E8-A222E8C03359}" dt="2021-12-14T09:57:18.471" v="742"/>
          <ac:spMkLst>
            <pc:docMk/>
            <pc:sldMk cId="2191614011" sldId="3117"/>
            <ac:spMk id="9" creationId="{2CE0CFB2-DA31-4C31-8F9B-0382708A89BB}"/>
          </ac:spMkLst>
        </pc:spChg>
        <pc:spChg chg="add del mod">
          <ac:chgData name="Paolo Fusco" userId="S::10577222@polimi.it::9f39d2aa-0ad6-4052-9e80-c3cf1594a263" providerId="AD" clId="Web-{4D67CC7E-D4EF-2668-F3E8-A222E8C03359}" dt="2021-12-14T10:31:04.099" v="1451"/>
          <ac:spMkLst>
            <pc:docMk/>
            <pc:sldMk cId="2191614011" sldId="3117"/>
            <ac:spMk id="10" creationId="{A03622CC-3666-4499-96DB-1DA3DEF060E7}"/>
          </ac:spMkLst>
        </pc:spChg>
        <pc:graphicFrameChg chg="add mod modGraphic">
          <ac:chgData name="Paolo Fusco" userId="S::10577222@polimi.it::9f39d2aa-0ad6-4052-9e80-c3cf1594a263" providerId="AD" clId="Web-{4D67CC7E-D4EF-2668-F3E8-A222E8C03359}" dt="2021-12-14T10:41:13.989" v="1721"/>
          <ac:graphicFrameMkLst>
            <pc:docMk/>
            <pc:sldMk cId="2191614011" sldId="3117"/>
            <ac:graphicFrameMk id="6" creationId="{43ECE05A-EB68-4099-85DF-F819234DE404}"/>
          </ac:graphicFrameMkLst>
        </pc:graphicFrameChg>
        <pc:graphicFrameChg chg="add del mod">
          <ac:chgData name="Paolo Fusco" userId="S::10577222@polimi.it::9f39d2aa-0ad6-4052-9e80-c3cf1594a263" providerId="AD" clId="Web-{4D67CC7E-D4EF-2668-F3E8-A222E8C03359}" dt="2021-12-14T10:31:04.099" v="1452"/>
          <ac:graphicFrameMkLst>
            <pc:docMk/>
            <pc:sldMk cId="2191614011" sldId="3117"/>
            <ac:graphicFrameMk id="8" creationId="{65F84B1A-2015-458F-BC85-7D43ACE615C5}"/>
          </ac:graphicFrameMkLst>
        </pc:graphicFrameChg>
      </pc:sldChg>
      <pc:sldChg chg="addSp delSp modSp">
        <pc:chgData name="Paolo Fusco" userId="S::10577222@polimi.it::9f39d2aa-0ad6-4052-9e80-c3cf1594a263" providerId="AD" clId="Web-{4D67CC7E-D4EF-2668-F3E8-A222E8C03359}" dt="2021-12-14T10:42:03.537" v="1723"/>
        <pc:sldMkLst>
          <pc:docMk/>
          <pc:sldMk cId="1212066235" sldId="3118"/>
        </pc:sldMkLst>
        <pc:spChg chg="del">
          <ac:chgData name="Paolo Fusco" userId="S::10577222@polimi.it::9f39d2aa-0ad6-4052-9e80-c3cf1594a263" providerId="AD" clId="Web-{4D67CC7E-D4EF-2668-F3E8-A222E8C03359}" dt="2021-12-14T10:36:03.466" v="1576"/>
          <ac:spMkLst>
            <pc:docMk/>
            <pc:sldMk cId="1212066235" sldId="3118"/>
            <ac:spMk id="9" creationId="{D9517F68-CF79-4E8C-A1FC-E190D9479D22}"/>
          </ac:spMkLst>
        </pc:spChg>
        <pc:graphicFrameChg chg="add del mod modGraphic">
          <ac:chgData name="Paolo Fusco" userId="S::10577222@polimi.it::9f39d2aa-0ad6-4052-9e80-c3cf1594a263" providerId="AD" clId="Web-{4D67CC7E-D4EF-2668-F3E8-A222E8C03359}" dt="2021-12-14T10:41:54.537" v="1722"/>
          <ac:graphicFrameMkLst>
            <pc:docMk/>
            <pc:sldMk cId="1212066235" sldId="3118"/>
            <ac:graphicFrameMk id="6" creationId="{481905E8-89B2-4CC2-9320-84128C282151}"/>
          </ac:graphicFrameMkLst>
        </pc:graphicFrameChg>
        <pc:graphicFrameChg chg="add">
          <ac:chgData name="Paolo Fusco" userId="S::10577222@polimi.it::9f39d2aa-0ad6-4052-9e80-c3cf1594a263" providerId="AD" clId="Web-{4D67CC7E-D4EF-2668-F3E8-A222E8C03359}" dt="2021-12-14T10:42:03.537" v="1723"/>
          <ac:graphicFrameMkLst>
            <pc:docMk/>
            <pc:sldMk cId="1212066235" sldId="3118"/>
            <ac:graphicFrameMk id="8" creationId="{D397FC70-296A-496D-B03C-44B70B13C1AF}"/>
          </ac:graphicFrameMkLst>
        </pc:graphicFrameChg>
      </pc:sldChg>
      <pc:sldChg chg="addSp modSp add replId">
        <pc:chgData name="Paolo Fusco" userId="S::10577222@polimi.it::9f39d2aa-0ad6-4052-9e80-c3cf1594a263" providerId="AD" clId="Web-{4D67CC7E-D4EF-2668-F3E8-A222E8C03359}" dt="2021-12-14T09:55:44.531" v="731" actId="1076"/>
        <pc:sldMkLst>
          <pc:docMk/>
          <pc:sldMk cId="975897480" sldId="3155"/>
        </pc:sldMkLst>
        <pc:spChg chg="mod">
          <ac:chgData name="Paolo Fusco" userId="S::10577222@polimi.it::9f39d2aa-0ad6-4052-9e80-c3cf1594a263" providerId="AD" clId="Web-{4D67CC7E-D4EF-2668-F3E8-A222E8C03359}" dt="2021-12-14T09:55:40.109" v="730" actId="1076"/>
          <ac:spMkLst>
            <pc:docMk/>
            <pc:sldMk cId="975897480" sldId="3155"/>
            <ac:spMk id="6" creationId="{09D75BA4-E4A9-4841-876E-49DC6FF61072}"/>
          </ac:spMkLst>
        </pc:spChg>
        <pc:graphicFrameChg chg="add mod modGraphic">
          <ac:chgData name="Paolo Fusco" userId="S::10577222@polimi.it::9f39d2aa-0ad6-4052-9e80-c3cf1594a263" providerId="AD" clId="Web-{4D67CC7E-D4EF-2668-F3E8-A222E8C03359}" dt="2021-12-14T09:55:44.531" v="731" actId="1076"/>
          <ac:graphicFrameMkLst>
            <pc:docMk/>
            <pc:sldMk cId="975897480" sldId="3155"/>
            <ac:graphicFrameMk id="7" creationId="{6CED2F03-6803-410A-9A9E-5F55C61BF90D}"/>
          </ac:graphicFrameMkLst>
        </pc:graphicFrameChg>
      </pc:sldChg>
    </pc:docChg>
  </pc:docChgLst>
  <pc:docChgLst>
    <pc:chgData name="Alessandro Colombo" userId="S::10573335@polimi.it::860c7f11-d315-496d-9436-76b9fb52da10" providerId="AD" clId="Web-{CC7D62CC-D768-2849-70A9-4BE5BCCEED37}"/>
    <pc:docChg chg="addSld delSld modSld modSection">
      <pc:chgData name="Alessandro Colombo" userId="S::10573335@polimi.it::860c7f11-d315-496d-9436-76b9fb52da10" providerId="AD" clId="Web-{CC7D62CC-D768-2849-70A9-4BE5BCCEED37}" dt="2021-12-10T16:55:54.992" v="858" actId="20577"/>
      <pc:docMkLst>
        <pc:docMk/>
      </pc:docMkLst>
      <pc:sldChg chg="addSp modSp">
        <pc:chgData name="Alessandro Colombo" userId="S::10573335@polimi.it::860c7f11-d315-496d-9436-76b9fb52da10" providerId="AD" clId="Web-{CC7D62CC-D768-2849-70A9-4BE5BCCEED37}" dt="2021-12-10T16:05:44.594" v="236" actId="1076"/>
        <pc:sldMkLst>
          <pc:docMk/>
          <pc:sldMk cId="671430906" sldId="3111"/>
        </pc:sldMkLst>
        <pc:spChg chg="add mod">
          <ac:chgData name="Alessandro Colombo" userId="S::10573335@polimi.it::860c7f11-d315-496d-9436-76b9fb52da10" providerId="AD" clId="Web-{CC7D62CC-D768-2849-70A9-4BE5BCCEED37}" dt="2021-12-10T16:05:44.594" v="236" actId="1076"/>
          <ac:spMkLst>
            <pc:docMk/>
            <pc:sldMk cId="671430906" sldId="3111"/>
            <ac:spMk id="6" creationId="{28F1F125-72D1-4AE9-B1FB-DEE2B5DD4174}"/>
          </ac:spMkLst>
        </pc:spChg>
        <pc:spChg chg="mod">
          <ac:chgData name="Alessandro Colombo" userId="S::10573335@polimi.it::860c7f11-d315-496d-9436-76b9fb52da10" providerId="AD" clId="Web-{CC7D62CC-D768-2849-70A9-4BE5BCCEED37}" dt="2021-12-10T16:00:28.743" v="7" actId="20577"/>
          <ac:spMkLst>
            <pc:docMk/>
            <pc:sldMk cId="671430906" sldId="3111"/>
            <ac:spMk id="10" creationId="{701C4AE6-C06D-4253-A941-D8FE3C3E68C2}"/>
          </ac:spMkLst>
        </pc:spChg>
        <pc:picChg chg="mod">
          <ac:chgData name="Alessandro Colombo" userId="S::10573335@polimi.it::860c7f11-d315-496d-9436-76b9fb52da10" providerId="AD" clId="Web-{CC7D62CC-D768-2849-70A9-4BE5BCCEED37}" dt="2021-12-10T15:58:43.663" v="0" actId="1076"/>
          <ac:picMkLst>
            <pc:docMk/>
            <pc:sldMk cId="671430906" sldId="3111"/>
            <ac:picMk id="20" creationId="{2E7BB74A-6B8C-45E6-A735-1708080154EE}"/>
          </ac:picMkLst>
        </pc:picChg>
      </pc:sldChg>
      <pc:sldChg chg="modSp">
        <pc:chgData name="Alessandro Colombo" userId="S::10573335@polimi.it::860c7f11-d315-496d-9436-76b9fb52da10" providerId="AD" clId="Web-{CC7D62CC-D768-2849-70A9-4BE5BCCEED37}" dt="2021-12-10T15:59:32.023" v="3" actId="20577"/>
        <pc:sldMkLst>
          <pc:docMk/>
          <pc:sldMk cId="2107710728" sldId="3113"/>
        </pc:sldMkLst>
        <pc:spChg chg="mod">
          <ac:chgData name="Alessandro Colombo" userId="S::10573335@polimi.it::860c7f11-d315-496d-9436-76b9fb52da10" providerId="AD" clId="Web-{CC7D62CC-D768-2849-70A9-4BE5BCCEED37}" dt="2021-12-10T15:59:32.023" v="3" actId="20577"/>
          <ac:spMkLst>
            <pc:docMk/>
            <pc:sldMk cId="2107710728" sldId="3113"/>
            <ac:spMk id="6" creationId="{09D75BA4-E4A9-4841-876E-49DC6FF61072}"/>
          </ac:spMkLst>
        </pc:spChg>
      </pc:sldChg>
      <pc:sldChg chg="addSp delSp modSp">
        <pc:chgData name="Alessandro Colombo" userId="S::10573335@polimi.it::860c7f11-d315-496d-9436-76b9fb52da10" providerId="AD" clId="Web-{CC7D62CC-D768-2849-70A9-4BE5BCCEED37}" dt="2021-12-10T16:24:56.715" v="388" actId="20577"/>
        <pc:sldMkLst>
          <pc:docMk/>
          <pc:sldMk cId="181275955" sldId="3129"/>
        </pc:sldMkLst>
        <pc:spChg chg="add mod">
          <ac:chgData name="Alessandro Colombo" userId="S::10573335@polimi.it::860c7f11-d315-496d-9436-76b9fb52da10" providerId="AD" clId="Web-{CC7D62CC-D768-2849-70A9-4BE5BCCEED37}" dt="2021-12-10T16:11:51.228" v="265" actId="1076"/>
          <ac:spMkLst>
            <pc:docMk/>
            <pc:sldMk cId="181275955" sldId="3129"/>
            <ac:spMk id="6" creationId="{653B8846-2823-45D9-AB40-674EE4EF0239}"/>
          </ac:spMkLst>
        </pc:spChg>
        <pc:spChg chg="mod">
          <ac:chgData name="Alessandro Colombo" userId="S::10573335@polimi.it::860c7f11-d315-496d-9436-76b9fb52da10" providerId="AD" clId="Web-{CC7D62CC-D768-2849-70A9-4BE5BCCEED37}" dt="2021-12-10T16:21:27.194" v="367" actId="20577"/>
          <ac:spMkLst>
            <pc:docMk/>
            <pc:sldMk cId="181275955" sldId="3129"/>
            <ac:spMk id="8" creationId="{77DB4881-4882-4364-AF27-07AF505997A7}"/>
          </ac:spMkLst>
        </pc:spChg>
        <pc:spChg chg="del mod">
          <ac:chgData name="Alessandro Colombo" userId="S::10573335@polimi.it::860c7f11-d315-496d-9436-76b9fb52da10" providerId="AD" clId="Web-{CC7D62CC-D768-2849-70A9-4BE5BCCEED37}" dt="2021-12-10T16:24:00.698" v="377"/>
          <ac:spMkLst>
            <pc:docMk/>
            <pc:sldMk cId="181275955" sldId="3129"/>
            <ac:spMk id="9" creationId="{8F0EED26-DCBE-4CFC-B57C-9254B2895404}"/>
          </ac:spMkLst>
        </pc:spChg>
        <pc:spChg chg="add del mod">
          <ac:chgData name="Alessandro Colombo" userId="S::10573335@polimi.it::860c7f11-d315-496d-9436-76b9fb52da10" providerId="AD" clId="Web-{CC7D62CC-D768-2849-70A9-4BE5BCCEED37}" dt="2021-12-10T16:15:35.686" v="284"/>
          <ac:spMkLst>
            <pc:docMk/>
            <pc:sldMk cId="181275955" sldId="3129"/>
            <ac:spMk id="13" creationId="{5918EF4F-5EE8-4C82-8E5D-83DE1BCC128F}"/>
          </ac:spMkLst>
        </pc:spChg>
        <pc:spChg chg="add del">
          <ac:chgData name="Alessandro Colombo" userId="S::10573335@polimi.it::860c7f11-d315-496d-9436-76b9fb52da10" providerId="AD" clId="Web-{CC7D62CC-D768-2849-70A9-4BE5BCCEED37}" dt="2021-12-10T16:13:18.464" v="271"/>
          <ac:spMkLst>
            <pc:docMk/>
            <pc:sldMk cId="181275955" sldId="3129"/>
            <ac:spMk id="14" creationId="{EEA92BC3-3458-48F0-93DC-F0AC3104E14E}"/>
          </ac:spMkLst>
        </pc:spChg>
        <pc:spChg chg="add del mod">
          <ac:chgData name="Alessandro Colombo" userId="S::10573335@polimi.it::860c7f11-d315-496d-9436-76b9fb52da10" providerId="AD" clId="Web-{CC7D62CC-D768-2849-70A9-4BE5BCCEED37}" dt="2021-12-10T16:15:36.967" v="285"/>
          <ac:spMkLst>
            <pc:docMk/>
            <pc:sldMk cId="181275955" sldId="3129"/>
            <ac:spMk id="15" creationId="{26E65BD5-B4C5-401F-9720-EF1B4205877C}"/>
          </ac:spMkLst>
        </pc:spChg>
        <pc:spChg chg="add del">
          <ac:chgData name="Alessandro Colombo" userId="S::10573335@polimi.it::860c7f11-d315-496d-9436-76b9fb52da10" providerId="AD" clId="Web-{CC7D62CC-D768-2849-70A9-4BE5BCCEED37}" dt="2021-12-10T16:15:20.373" v="283"/>
          <ac:spMkLst>
            <pc:docMk/>
            <pc:sldMk cId="181275955" sldId="3129"/>
            <ac:spMk id="16" creationId="{99283F41-8181-4835-8295-754CFEF4ADD5}"/>
          </ac:spMkLst>
        </pc:spChg>
        <pc:spChg chg="add mod">
          <ac:chgData name="Alessandro Colombo" userId="S::10573335@polimi.it::860c7f11-d315-496d-9436-76b9fb52da10" providerId="AD" clId="Web-{CC7D62CC-D768-2849-70A9-4BE5BCCEED37}" dt="2021-12-10T16:21:36.351" v="368"/>
          <ac:spMkLst>
            <pc:docMk/>
            <pc:sldMk cId="181275955" sldId="3129"/>
            <ac:spMk id="17" creationId="{56D84503-D496-422D-A354-3A31F4A0F58E}"/>
          </ac:spMkLst>
        </pc:spChg>
        <pc:spChg chg="add mod">
          <ac:chgData name="Alessandro Colombo" userId="S::10573335@polimi.it::860c7f11-d315-496d-9436-76b9fb52da10" providerId="AD" clId="Web-{CC7D62CC-D768-2849-70A9-4BE5BCCEED37}" dt="2021-12-10T16:21:42.695" v="369"/>
          <ac:spMkLst>
            <pc:docMk/>
            <pc:sldMk cId="181275955" sldId="3129"/>
            <ac:spMk id="18" creationId="{05CD1F39-003D-4B63-825F-C161F4BD07B7}"/>
          </ac:spMkLst>
        </pc:spChg>
        <pc:spChg chg="add mod">
          <ac:chgData name="Alessandro Colombo" userId="S::10573335@polimi.it::860c7f11-d315-496d-9436-76b9fb52da10" providerId="AD" clId="Web-{CC7D62CC-D768-2849-70A9-4BE5BCCEED37}" dt="2021-12-10T16:21:58.820" v="371"/>
          <ac:spMkLst>
            <pc:docMk/>
            <pc:sldMk cId="181275955" sldId="3129"/>
            <ac:spMk id="19" creationId="{D87A8CBE-71E9-4B86-BBF4-84E5B6FD682E}"/>
          </ac:spMkLst>
        </pc:spChg>
        <pc:spChg chg="add mod">
          <ac:chgData name="Alessandro Colombo" userId="S::10573335@polimi.it::860c7f11-d315-496d-9436-76b9fb52da10" providerId="AD" clId="Web-{CC7D62CC-D768-2849-70A9-4BE5BCCEED37}" dt="2021-12-10T16:22:04.195" v="372"/>
          <ac:spMkLst>
            <pc:docMk/>
            <pc:sldMk cId="181275955" sldId="3129"/>
            <ac:spMk id="20" creationId="{F124881C-F4B0-4031-886F-81D0DEE61835}"/>
          </ac:spMkLst>
        </pc:spChg>
        <pc:spChg chg="add mod">
          <ac:chgData name="Alessandro Colombo" userId="S::10573335@polimi.it::860c7f11-d315-496d-9436-76b9fb52da10" providerId="AD" clId="Web-{CC7D62CC-D768-2849-70A9-4BE5BCCEED37}" dt="2021-12-10T16:22:11.070" v="373"/>
          <ac:spMkLst>
            <pc:docMk/>
            <pc:sldMk cId="181275955" sldId="3129"/>
            <ac:spMk id="21" creationId="{9903C3DB-F529-4D55-B099-5ED3D8A81CB5}"/>
          </ac:spMkLst>
        </pc:spChg>
        <pc:spChg chg="add mod">
          <ac:chgData name="Alessandro Colombo" userId="S::10573335@polimi.it::860c7f11-d315-496d-9436-76b9fb52da10" providerId="AD" clId="Web-{CC7D62CC-D768-2849-70A9-4BE5BCCEED37}" dt="2021-12-10T16:21:48.382" v="370"/>
          <ac:spMkLst>
            <pc:docMk/>
            <pc:sldMk cId="181275955" sldId="3129"/>
            <ac:spMk id="22" creationId="{CF55274F-CC0E-4055-A4B4-5B58A512D47B}"/>
          </ac:spMkLst>
        </pc:spChg>
        <pc:spChg chg="add mod">
          <ac:chgData name="Alessandro Colombo" userId="S::10573335@polimi.it::860c7f11-d315-496d-9436-76b9fb52da10" providerId="AD" clId="Web-{CC7D62CC-D768-2849-70A9-4BE5BCCEED37}" dt="2021-12-10T16:24:56.715" v="388" actId="20577"/>
          <ac:spMkLst>
            <pc:docMk/>
            <pc:sldMk cId="181275955" sldId="3129"/>
            <ac:spMk id="23" creationId="{01B32E3D-A57C-4363-A729-DD01D353334B}"/>
          </ac:spMkLst>
        </pc:spChg>
        <pc:picChg chg="mod">
          <ac:chgData name="Alessandro Colombo" userId="S::10573335@polimi.it::860c7f11-d315-496d-9436-76b9fb52da10" providerId="AD" clId="Web-{CC7D62CC-D768-2849-70A9-4BE5BCCEED37}" dt="2021-12-10T16:17:15.673" v="300" actId="1076"/>
          <ac:picMkLst>
            <pc:docMk/>
            <pc:sldMk cId="181275955" sldId="3129"/>
            <ac:picMk id="11" creationId="{D407F603-A7AD-4579-9CE6-020F6AD585D2}"/>
          </ac:picMkLst>
        </pc:picChg>
        <pc:cxnChg chg="add del mod">
          <ac:chgData name="Alessandro Colombo" userId="S::10573335@polimi.it::860c7f11-d315-496d-9436-76b9fb52da10" providerId="AD" clId="Web-{CC7D62CC-D768-2849-70A9-4BE5BCCEED37}" dt="2021-12-10T16:10:35.085" v="254"/>
          <ac:cxnSpMkLst>
            <pc:docMk/>
            <pc:sldMk cId="181275955" sldId="3129"/>
            <ac:cxnSpMk id="7" creationId="{335FC5CC-C3C3-4BD4-B7CC-35B6CCA4F834}"/>
          </ac:cxnSpMkLst>
        </pc:cxnChg>
        <pc:cxnChg chg="add mod">
          <ac:chgData name="Alessandro Colombo" userId="S::10573335@polimi.it::860c7f11-d315-496d-9436-76b9fb52da10" providerId="AD" clId="Web-{CC7D62CC-D768-2849-70A9-4BE5BCCEED37}" dt="2021-12-10T16:11:39.837" v="263" actId="14100"/>
          <ac:cxnSpMkLst>
            <pc:docMk/>
            <pc:sldMk cId="181275955" sldId="3129"/>
            <ac:cxnSpMk id="12" creationId="{67D6033F-B4DE-4A73-A654-4437ACF78FCE}"/>
          </ac:cxnSpMkLst>
        </pc:cxnChg>
      </pc:sldChg>
      <pc:sldChg chg="addSp delSp modSp new">
        <pc:chgData name="Alessandro Colombo" userId="S::10573335@polimi.it::860c7f11-d315-496d-9436-76b9fb52da10" providerId="AD" clId="Web-{CC7D62CC-D768-2849-70A9-4BE5BCCEED37}" dt="2021-12-10T16:55:54.992" v="858" actId="20577"/>
        <pc:sldMkLst>
          <pc:docMk/>
          <pc:sldMk cId="4101292465" sldId="3150"/>
        </pc:sldMkLst>
        <pc:spChg chg="mod">
          <ac:chgData name="Alessandro Colombo" userId="S::10573335@polimi.it::860c7f11-d315-496d-9436-76b9fb52da10" providerId="AD" clId="Web-{CC7D62CC-D768-2849-70A9-4BE5BCCEED37}" dt="2021-12-10T16:33:43.024" v="410" actId="20577"/>
          <ac:spMkLst>
            <pc:docMk/>
            <pc:sldMk cId="4101292465" sldId="3150"/>
            <ac:spMk id="2" creationId="{06E17E71-A805-4066-A54A-3C524B70D795}"/>
          </ac:spMkLst>
        </pc:spChg>
        <pc:spChg chg="del">
          <ac:chgData name="Alessandro Colombo" userId="S::10573335@polimi.it::860c7f11-d315-496d-9436-76b9fb52da10" providerId="AD" clId="Web-{CC7D62CC-D768-2849-70A9-4BE5BCCEED37}" dt="2021-12-10T16:34:00.399" v="411"/>
          <ac:spMkLst>
            <pc:docMk/>
            <pc:sldMk cId="4101292465" sldId="3150"/>
            <ac:spMk id="6" creationId="{24786995-BDCC-4EAF-8ADB-8B0E3C831299}"/>
          </ac:spMkLst>
        </pc:spChg>
        <pc:spChg chg="add del">
          <ac:chgData name="Alessandro Colombo" userId="S::10573335@polimi.it::860c7f11-d315-496d-9436-76b9fb52da10" providerId="AD" clId="Web-{CC7D62CC-D768-2849-70A9-4BE5BCCEED37}" dt="2021-12-10T16:35:24.479" v="423"/>
          <ac:spMkLst>
            <pc:docMk/>
            <pc:sldMk cId="4101292465" sldId="3150"/>
            <ac:spMk id="8" creationId="{DEA11329-FD48-48B9-81CC-DF775A58F27B}"/>
          </ac:spMkLst>
        </pc:spChg>
        <pc:spChg chg="add del">
          <ac:chgData name="Alessandro Colombo" userId="S::10573335@polimi.it::860c7f11-d315-496d-9436-76b9fb52da10" providerId="AD" clId="Web-{CC7D62CC-D768-2849-70A9-4BE5BCCEED37}" dt="2021-12-10T16:35:09.651" v="421"/>
          <ac:spMkLst>
            <pc:docMk/>
            <pc:sldMk cId="4101292465" sldId="3150"/>
            <ac:spMk id="9" creationId="{05EAF0BC-AF47-4A25-B7C6-9C6351073D70}"/>
          </ac:spMkLst>
        </pc:spChg>
        <pc:spChg chg="add del mod">
          <ac:chgData name="Alessandro Colombo" userId="S::10573335@polimi.it::860c7f11-d315-496d-9436-76b9fb52da10" providerId="AD" clId="Web-{CC7D62CC-D768-2849-70A9-4BE5BCCEED37}" dt="2021-12-10T16:38:05.889" v="455"/>
          <ac:spMkLst>
            <pc:docMk/>
            <pc:sldMk cId="4101292465" sldId="3150"/>
            <ac:spMk id="10" creationId="{9622E836-BEDA-4ACC-B834-F1079D2C9969}"/>
          </ac:spMkLst>
        </pc:spChg>
        <pc:spChg chg="add del mod">
          <ac:chgData name="Alessandro Colombo" userId="S::10573335@polimi.it::860c7f11-d315-496d-9436-76b9fb52da10" providerId="AD" clId="Web-{CC7D62CC-D768-2849-70A9-4BE5BCCEED37}" dt="2021-12-10T16:38:25.640" v="458"/>
          <ac:spMkLst>
            <pc:docMk/>
            <pc:sldMk cId="4101292465" sldId="3150"/>
            <ac:spMk id="11" creationId="{A6006E93-1D75-4373-A2C9-E92DBAB31F7C}"/>
          </ac:spMkLst>
        </pc:spChg>
        <pc:spChg chg="add mod">
          <ac:chgData name="Alessandro Colombo" userId="S::10573335@polimi.it::860c7f11-d315-496d-9436-76b9fb52da10" providerId="AD" clId="Web-{CC7D62CC-D768-2849-70A9-4BE5BCCEED37}" dt="2021-12-10T16:42:09.270" v="500" actId="20577"/>
          <ac:spMkLst>
            <pc:docMk/>
            <pc:sldMk cId="4101292465" sldId="3150"/>
            <ac:spMk id="12" creationId="{6464FBAC-B2F0-4B31-873D-141D53F39FEE}"/>
          </ac:spMkLst>
        </pc:spChg>
        <pc:spChg chg="add mod">
          <ac:chgData name="Alessandro Colombo" userId="S::10573335@polimi.it::860c7f11-d315-496d-9436-76b9fb52da10" providerId="AD" clId="Web-{CC7D62CC-D768-2849-70A9-4BE5BCCEED37}" dt="2021-12-10T16:41:30.332" v="498" actId="20577"/>
          <ac:spMkLst>
            <pc:docMk/>
            <pc:sldMk cId="4101292465" sldId="3150"/>
            <ac:spMk id="13" creationId="{B8865B8E-0552-461A-B533-FADC5A4374AB}"/>
          </ac:spMkLst>
        </pc:spChg>
        <pc:spChg chg="add mod">
          <ac:chgData name="Alessandro Colombo" userId="S::10573335@polimi.it::860c7f11-d315-496d-9436-76b9fb52da10" providerId="AD" clId="Web-{CC7D62CC-D768-2849-70A9-4BE5BCCEED37}" dt="2021-12-10T16:41:27.472" v="496" actId="20577"/>
          <ac:spMkLst>
            <pc:docMk/>
            <pc:sldMk cId="4101292465" sldId="3150"/>
            <ac:spMk id="14" creationId="{70C7B957-8341-4416-99F1-04632C5FC0B0}"/>
          </ac:spMkLst>
        </pc:spChg>
        <pc:spChg chg="add mod">
          <ac:chgData name="Alessandro Colombo" userId="S::10573335@polimi.it::860c7f11-d315-496d-9436-76b9fb52da10" providerId="AD" clId="Web-{CC7D62CC-D768-2849-70A9-4BE5BCCEED37}" dt="2021-12-10T16:41:24.191" v="494" actId="20577"/>
          <ac:spMkLst>
            <pc:docMk/>
            <pc:sldMk cId="4101292465" sldId="3150"/>
            <ac:spMk id="15" creationId="{795AEA95-5946-482E-B350-3A2AB35F51D2}"/>
          </ac:spMkLst>
        </pc:spChg>
        <pc:spChg chg="add mod">
          <ac:chgData name="Alessandro Colombo" userId="S::10573335@polimi.it::860c7f11-d315-496d-9436-76b9fb52da10" providerId="AD" clId="Web-{CC7D62CC-D768-2849-70A9-4BE5BCCEED37}" dt="2021-12-10T16:41:18.519" v="492" actId="20577"/>
          <ac:spMkLst>
            <pc:docMk/>
            <pc:sldMk cId="4101292465" sldId="3150"/>
            <ac:spMk id="16" creationId="{BD8DB802-C973-466B-A12E-CE7B0225486F}"/>
          </ac:spMkLst>
        </pc:spChg>
        <pc:spChg chg="add mod">
          <ac:chgData name="Alessandro Colombo" userId="S::10573335@polimi.it::860c7f11-d315-496d-9436-76b9fb52da10" providerId="AD" clId="Web-{CC7D62CC-D768-2849-70A9-4BE5BCCEED37}" dt="2021-12-10T16:41:15.566" v="491" actId="20577"/>
          <ac:spMkLst>
            <pc:docMk/>
            <pc:sldMk cId="4101292465" sldId="3150"/>
            <ac:spMk id="17" creationId="{6CA93B17-C5A1-4C07-9DA6-E86A273A8EFB}"/>
          </ac:spMkLst>
        </pc:spChg>
        <pc:spChg chg="add mod">
          <ac:chgData name="Alessandro Colombo" userId="S::10573335@polimi.it::860c7f11-d315-496d-9436-76b9fb52da10" providerId="AD" clId="Web-{CC7D62CC-D768-2849-70A9-4BE5BCCEED37}" dt="2021-12-10T16:41:12.644" v="489" actId="20577"/>
          <ac:spMkLst>
            <pc:docMk/>
            <pc:sldMk cId="4101292465" sldId="3150"/>
            <ac:spMk id="18" creationId="{98FFE584-4DEC-4589-9730-DB6CBEECC4F2}"/>
          </ac:spMkLst>
        </pc:spChg>
        <pc:spChg chg="add mod">
          <ac:chgData name="Alessandro Colombo" userId="S::10573335@polimi.it::860c7f11-d315-496d-9436-76b9fb52da10" providerId="AD" clId="Web-{CC7D62CC-D768-2849-70A9-4BE5BCCEED37}" dt="2021-12-10T16:41:10.378" v="487" actId="20577"/>
          <ac:spMkLst>
            <pc:docMk/>
            <pc:sldMk cId="4101292465" sldId="3150"/>
            <ac:spMk id="19" creationId="{EE55BAE6-A95E-44A2-B568-D02B565C943B}"/>
          </ac:spMkLst>
        </pc:spChg>
        <pc:spChg chg="add mod">
          <ac:chgData name="Alessandro Colombo" userId="S::10573335@polimi.it::860c7f11-d315-496d-9436-76b9fb52da10" providerId="AD" clId="Web-{CC7D62CC-D768-2849-70A9-4BE5BCCEED37}" dt="2021-12-10T16:40:04.955" v="475" actId="1076"/>
          <ac:spMkLst>
            <pc:docMk/>
            <pc:sldMk cId="4101292465" sldId="3150"/>
            <ac:spMk id="20" creationId="{5AF5A813-A50D-4233-A123-284566254EF9}"/>
          </ac:spMkLst>
        </pc:spChg>
        <pc:spChg chg="add mod">
          <ac:chgData name="Alessandro Colombo" userId="S::10573335@polimi.it::860c7f11-d315-496d-9436-76b9fb52da10" providerId="AD" clId="Web-{CC7D62CC-D768-2849-70A9-4BE5BCCEED37}" dt="2021-12-10T16:55:54.992" v="858" actId="20577"/>
          <ac:spMkLst>
            <pc:docMk/>
            <pc:sldMk cId="4101292465" sldId="3150"/>
            <ac:spMk id="21" creationId="{3B9C679C-59CB-4D13-8B72-9F42F17D1EF2}"/>
          </ac:spMkLst>
        </pc:spChg>
        <pc:spChg chg="add del">
          <ac:chgData name="Alessandro Colombo" userId="S::10573335@polimi.it::860c7f11-d315-496d-9436-76b9fb52da10" providerId="AD" clId="Web-{CC7D62CC-D768-2849-70A9-4BE5BCCEED37}" dt="2021-12-10T16:42:14.661" v="503"/>
          <ac:spMkLst>
            <pc:docMk/>
            <pc:sldMk cId="4101292465" sldId="3150"/>
            <ac:spMk id="22" creationId="{F05ECC95-80EC-49E9-9B15-FAE686098269}"/>
          </ac:spMkLst>
        </pc:spChg>
        <pc:picChg chg="add mod ord modCrop">
          <ac:chgData name="Alessandro Colombo" userId="S::10573335@polimi.it::860c7f11-d315-496d-9436-76b9fb52da10" providerId="AD" clId="Web-{CC7D62CC-D768-2849-70A9-4BE5BCCEED37}" dt="2021-12-10T16:34:56.104" v="418" actId="14100"/>
          <ac:picMkLst>
            <pc:docMk/>
            <pc:sldMk cId="4101292465" sldId="3150"/>
            <ac:picMk id="7" creationId="{FCA1E035-B282-4271-A45E-03D0766DE9E5}"/>
          </ac:picMkLst>
        </pc:picChg>
      </pc:sldChg>
      <pc:sldChg chg="add del replId">
        <pc:chgData name="Alessandro Colombo" userId="S::10573335@polimi.it::860c7f11-d315-496d-9436-76b9fb52da10" providerId="AD" clId="Web-{CC7D62CC-D768-2849-70A9-4BE5BCCEED37}" dt="2021-12-10T16:16:41.953" v="293"/>
        <pc:sldMkLst>
          <pc:docMk/>
          <pc:sldMk cId="2387623799" sldId="3151"/>
        </pc:sldMkLst>
      </pc:sldChg>
    </pc:docChg>
  </pc:docChgLst>
  <pc:docChgLst>
    <pc:chgData name="Sergio Matteo Savaresi" userId="S::10149777@polimi.it::44ea726d-fc4b-4f0b-a4e0-ce9caea8febc" providerId="AD" clId="Web-{906FC10D-984C-A84C-9065-559EC5A8F704}"/>
    <pc:docChg chg="modSld">
      <pc:chgData name="Sergio Matteo Savaresi" userId="S::10149777@polimi.it::44ea726d-fc4b-4f0b-a4e0-ce9caea8febc" providerId="AD" clId="Web-{906FC10D-984C-A84C-9065-559EC5A8F704}" dt="2021-08-24T12:04:47.641" v="14" actId="1076"/>
      <pc:docMkLst>
        <pc:docMk/>
      </pc:docMkLst>
      <pc:sldChg chg="addSp delSp modSp">
        <pc:chgData name="Sergio Matteo Savaresi" userId="S::10149777@polimi.it::44ea726d-fc4b-4f0b-a4e0-ce9caea8febc" providerId="AD" clId="Web-{906FC10D-984C-A84C-9065-559EC5A8F704}" dt="2021-08-24T12:04:47.641" v="14" actId="1076"/>
        <pc:sldMkLst>
          <pc:docMk/>
          <pc:sldMk cId="251298289" sldId="3119"/>
        </pc:sldMkLst>
        <pc:spChg chg="mod">
          <ac:chgData name="Sergio Matteo Savaresi" userId="S::10149777@polimi.it::44ea726d-fc4b-4f0b-a4e0-ce9caea8febc" providerId="AD" clId="Web-{906FC10D-984C-A84C-9065-559EC5A8F704}" dt="2021-08-24T12:04:43.125" v="13" actId="1076"/>
          <ac:spMkLst>
            <pc:docMk/>
            <pc:sldMk cId="251298289" sldId="3119"/>
            <ac:spMk id="6" creationId="{3CD63A30-A2E2-40FF-8D41-5BADDD58A1D8}"/>
          </ac:spMkLst>
        </pc:spChg>
        <pc:spChg chg="mod">
          <ac:chgData name="Sergio Matteo Savaresi" userId="S::10149777@polimi.it::44ea726d-fc4b-4f0b-a4e0-ce9caea8febc" providerId="AD" clId="Web-{906FC10D-984C-A84C-9065-559EC5A8F704}" dt="2021-08-24T12:03:32.826" v="7" actId="1076"/>
          <ac:spMkLst>
            <pc:docMk/>
            <pc:sldMk cId="251298289" sldId="3119"/>
            <ac:spMk id="27" creationId="{46919BF2-3AE6-4C78-B428-FB2EEE36EC51}"/>
          </ac:spMkLst>
        </pc:spChg>
        <pc:spChg chg="mod">
          <ac:chgData name="Sergio Matteo Savaresi" userId="S::10149777@polimi.it::44ea726d-fc4b-4f0b-a4e0-ce9caea8febc" providerId="AD" clId="Web-{906FC10D-984C-A84C-9065-559EC5A8F704}" dt="2021-08-24T12:03:45.780" v="8" actId="1076"/>
          <ac:spMkLst>
            <pc:docMk/>
            <pc:sldMk cId="251298289" sldId="3119"/>
            <ac:spMk id="28" creationId="{C224865C-F622-4528-9C15-EACD5FDDC1DD}"/>
          </ac:spMkLst>
        </pc:spChg>
        <pc:cxnChg chg="add del">
          <ac:chgData name="Sergio Matteo Savaresi" userId="S::10149777@polimi.it::44ea726d-fc4b-4f0b-a4e0-ce9caea8febc" providerId="AD" clId="Web-{906FC10D-984C-A84C-9065-559EC5A8F704}" dt="2021-08-24T12:04:17.624" v="12"/>
          <ac:cxnSpMkLst>
            <pc:docMk/>
            <pc:sldMk cId="251298289" sldId="3119"/>
            <ac:cxnSpMk id="3" creationId="{1818E0DA-B4F3-443E-8790-43670631B63B}"/>
          </ac:cxnSpMkLst>
        </pc:cxnChg>
        <pc:cxnChg chg="mod">
          <ac:chgData name="Sergio Matteo Savaresi" userId="S::10149777@polimi.it::44ea726d-fc4b-4f0b-a4e0-ce9caea8febc" providerId="AD" clId="Web-{906FC10D-984C-A84C-9065-559EC5A8F704}" dt="2021-08-24T12:04:47.641" v="14" actId="1076"/>
          <ac:cxnSpMkLst>
            <pc:docMk/>
            <pc:sldMk cId="251298289" sldId="3119"/>
            <ac:cxnSpMk id="9" creationId="{0331C87A-6848-40F2-A1D0-B27947DEEAD5}"/>
          </ac:cxnSpMkLst>
        </pc:cxnChg>
        <pc:cxnChg chg="mod">
          <ac:chgData name="Sergio Matteo Savaresi" userId="S::10149777@polimi.it::44ea726d-fc4b-4f0b-a4e0-ce9caea8febc" providerId="AD" clId="Web-{906FC10D-984C-A84C-9065-559EC5A8F704}" dt="2021-08-24T12:04:43.125" v="13" actId="1076"/>
          <ac:cxnSpMkLst>
            <pc:docMk/>
            <pc:sldMk cId="251298289" sldId="3119"/>
            <ac:cxnSpMk id="16" creationId="{D07B4643-5EA9-49BE-99D4-B54ABFCDE8E3}"/>
          </ac:cxnSpMkLst>
        </pc:cxnChg>
        <pc:cxnChg chg="mod">
          <ac:chgData name="Sergio Matteo Savaresi" userId="S::10149777@polimi.it::44ea726d-fc4b-4f0b-a4e0-ce9caea8febc" providerId="AD" clId="Web-{906FC10D-984C-A84C-9065-559EC5A8F704}" dt="2021-08-24T12:03:32.826" v="7" actId="1076"/>
          <ac:cxnSpMkLst>
            <pc:docMk/>
            <pc:sldMk cId="251298289" sldId="3119"/>
            <ac:cxnSpMk id="24" creationId="{24ED3F31-5F2E-409D-975D-761C81437813}"/>
          </ac:cxnSpMkLst>
        </pc:cxnChg>
        <pc:cxnChg chg="add mod">
          <ac:chgData name="Sergio Matteo Savaresi" userId="S::10149777@polimi.it::44ea726d-fc4b-4f0b-a4e0-ce9caea8febc" providerId="AD" clId="Web-{906FC10D-984C-A84C-9065-559EC5A8F704}" dt="2021-08-24T12:03:25.529" v="6"/>
          <ac:cxnSpMkLst>
            <pc:docMk/>
            <pc:sldMk cId="251298289" sldId="3119"/>
            <ac:cxnSpMk id="26" creationId="{49869DF3-9AF1-4110-AC6C-192108E64518}"/>
          </ac:cxnSpMkLst>
        </pc:cxnChg>
        <pc:cxnChg chg="add del mod">
          <ac:chgData name="Sergio Matteo Savaresi" userId="S::10149777@polimi.it::44ea726d-fc4b-4f0b-a4e0-ce9caea8febc" providerId="AD" clId="Web-{906FC10D-984C-A84C-9065-559EC5A8F704}" dt="2021-08-24T12:04:05.921" v="10"/>
          <ac:cxnSpMkLst>
            <pc:docMk/>
            <pc:sldMk cId="251298289" sldId="3119"/>
            <ac:cxnSpMk id="29" creationId="{958C57BD-778A-4326-812F-67C0B32699D1}"/>
          </ac:cxnSpMkLst>
        </pc:cxnChg>
      </pc:sldChg>
    </pc:docChg>
  </pc:docChgLst>
  <pc:docChgLst>
    <pc:chgData name="Giacomo Delcaro" userId="863f645b-2c0e-4137-8059-c682504026b2" providerId="ADAL" clId="{C8925998-3BA6-4716-8B6A-783A254ADADD}"/>
    <pc:docChg chg="undo custSel addSld modSld sldOrd addSection modSection">
      <pc:chgData name="Giacomo Delcaro" userId="863f645b-2c0e-4137-8059-c682504026b2" providerId="ADAL" clId="{C8925998-3BA6-4716-8B6A-783A254ADADD}" dt="2021-11-23T09:23:24.422" v="5826" actId="17846"/>
      <pc:docMkLst>
        <pc:docMk/>
      </pc:docMkLst>
      <pc:sldChg chg="modSp mod ord modShow">
        <pc:chgData name="Giacomo Delcaro" userId="863f645b-2c0e-4137-8059-c682504026b2" providerId="ADAL" clId="{C8925998-3BA6-4716-8B6A-783A254ADADD}" dt="2021-11-18T10:41:39.700" v="5495" actId="20577"/>
        <pc:sldMkLst>
          <pc:docMk/>
          <pc:sldMk cId="1689041109" sldId="3106"/>
        </pc:sldMkLst>
        <pc:spChg chg="mod">
          <ac:chgData name="Giacomo Delcaro" userId="863f645b-2c0e-4137-8059-c682504026b2" providerId="ADAL" clId="{C8925998-3BA6-4716-8B6A-783A254ADADD}" dt="2021-11-18T10:41:39.700" v="5495" actId="20577"/>
          <ac:spMkLst>
            <pc:docMk/>
            <pc:sldMk cId="1689041109" sldId="3106"/>
            <ac:spMk id="2" creationId="{7B34386E-CA93-497B-87DE-E30FF338DE75}"/>
          </ac:spMkLst>
        </pc:spChg>
      </pc:sldChg>
      <pc:sldChg chg="modSp mod modShow">
        <pc:chgData name="Giacomo Delcaro" userId="863f645b-2c0e-4137-8059-c682504026b2" providerId="ADAL" clId="{C8925998-3BA6-4716-8B6A-783A254ADADD}" dt="2021-11-18T10:41:43.764" v="5496"/>
        <pc:sldMkLst>
          <pc:docMk/>
          <pc:sldMk cId="3197879472" sldId="3108"/>
        </pc:sldMkLst>
        <pc:spChg chg="mod">
          <ac:chgData name="Giacomo Delcaro" userId="863f645b-2c0e-4137-8059-c682504026b2" providerId="ADAL" clId="{C8925998-3BA6-4716-8B6A-783A254ADADD}" dt="2021-11-18T10:41:43.764" v="5496"/>
          <ac:spMkLst>
            <pc:docMk/>
            <pc:sldMk cId="3197879472" sldId="3108"/>
            <ac:spMk id="2" creationId="{A539CB5F-C53C-4684-9E5D-45BE31BA5D65}"/>
          </ac:spMkLst>
        </pc:spChg>
      </pc:sldChg>
      <pc:sldChg chg="addSp delSp modSp mod">
        <pc:chgData name="Giacomo Delcaro" userId="863f645b-2c0e-4137-8059-c682504026b2" providerId="ADAL" clId="{C8925998-3BA6-4716-8B6A-783A254ADADD}" dt="2021-11-18T10:42:26.792" v="5497" actId="27107"/>
        <pc:sldMkLst>
          <pc:docMk/>
          <pc:sldMk cId="2368565108" sldId="3109"/>
        </pc:sldMkLst>
        <pc:spChg chg="mod">
          <ac:chgData name="Giacomo Delcaro" userId="863f645b-2c0e-4137-8059-c682504026b2" providerId="ADAL" clId="{C8925998-3BA6-4716-8B6A-783A254ADADD}" dt="2021-11-18T08:14:29.449" v="678" actId="20577"/>
          <ac:spMkLst>
            <pc:docMk/>
            <pc:sldMk cId="2368565108" sldId="3109"/>
            <ac:spMk id="2" creationId="{A539CB5F-C53C-4684-9E5D-45BE31BA5D65}"/>
          </ac:spMkLst>
        </pc:spChg>
        <pc:spChg chg="mod ord">
          <ac:chgData name="Giacomo Delcaro" userId="863f645b-2c0e-4137-8059-c682504026b2" providerId="ADAL" clId="{C8925998-3BA6-4716-8B6A-783A254ADADD}" dt="2021-11-18T09:06:06.207" v="2836" actId="207"/>
          <ac:spMkLst>
            <pc:docMk/>
            <pc:sldMk cId="2368565108" sldId="3109"/>
            <ac:spMk id="6" creationId="{8376870D-1C3D-4BA8-8323-4754A9C12E1B}"/>
          </ac:spMkLst>
        </pc:spChg>
        <pc:spChg chg="add mod">
          <ac:chgData name="Giacomo Delcaro" userId="863f645b-2c0e-4137-8059-c682504026b2" providerId="ADAL" clId="{C8925998-3BA6-4716-8B6A-783A254ADADD}" dt="2021-11-18T08:12:05.847" v="614" actId="164"/>
          <ac:spMkLst>
            <pc:docMk/>
            <pc:sldMk cId="2368565108" sldId="3109"/>
            <ac:spMk id="9" creationId="{93BED2D3-C121-43DE-86F4-E7D34A8E5F18}"/>
          </ac:spMkLst>
        </pc:spChg>
        <pc:spChg chg="add del mod">
          <ac:chgData name="Giacomo Delcaro" userId="863f645b-2c0e-4137-8059-c682504026b2" providerId="ADAL" clId="{C8925998-3BA6-4716-8B6A-783A254ADADD}" dt="2021-11-18T08:14:16.114" v="673" actId="478"/>
          <ac:spMkLst>
            <pc:docMk/>
            <pc:sldMk cId="2368565108" sldId="3109"/>
            <ac:spMk id="11" creationId="{9F9367DB-F10F-47BC-8EE3-C489BA66977D}"/>
          </ac:spMkLst>
        </pc:spChg>
        <pc:spChg chg="add del mod">
          <ac:chgData name="Giacomo Delcaro" userId="863f645b-2c0e-4137-8059-c682504026b2" providerId="ADAL" clId="{C8925998-3BA6-4716-8B6A-783A254ADADD}" dt="2021-11-18T08:39:13.750" v="1859"/>
          <ac:spMkLst>
            <pc:docMk/>
            <pc:sldMk cId="2368565108" sldId="3109"/>
            <ac:spMk id="14" creationId="{7F761CE6-401F-4013-8088-BC60E051D8EC}"/>
          </ac:spMkLst>
        </pc:spChg>
        <pc:spChg chg="add del mod">
          <ac:chgData name="Giacomo Delcaro" userId="863f645b-2c0e-4137-8059-c682504026b2" providerId="ADAL" clId="{C8925998-3BA6-4716-8B6A-783A254ADADD}" dt="2021-11-18T08:39:11.688" v="1856"/>
          <ac:spMkLst>
            <pc:docMk/>
            <pc:sldMk cId="2368565108" sldId="3109"/>
            <ac:spMk id="15" creationId="{4FDFCCA0-C80F-4EF3-AE93-A06609A46596}"/>
          </ac:spMkLst>
        </pc:spChg>
        <pc:spChg chg="add mod">
          <ac:chgData name="Giacomo Delcaro" userId="863f645b-2c0e-4137-8059-c682504026b2" providerId="ADAL" clId="{C8925998-3BA6-4716-8B6A-783A254ADADD}" dt="2021-11-18T10:42:26.792" v="5497" actId="27107"/>
          <ac:spMkLst>
            <pc:docMk/>
            <pc:sldMk cId="2368565108" sldId="3109"/>
            <ac:spMk id="16" creationId="{FB9735E9-882E-49AC-8942-AC700FDBB0DE}"/>
          </ac:spMkLst>
        </pc:spChg>
        <pc:grpChg chg="add del mod">
          <ac:chgData name="Giacomo Delcaro" userId="863f645b-2c0e-4137-8059-c682504026b2" providerId="ADAL" clId="{C8925998-3BA6-4716-8B6A-783A254ADADD}" dt="2021-11-18T08:14:14.720" v="672" actId="478"/>
          <ac:grpSpMkLst>
            <pc:docMk/>
            <pc:sldMk cId="2368565108" sldId="3109"/>
            <ac:grpSpMk id="10" creationId="{11F142FA-BCED-4482-AAD0-C3E7BCC62CA3}"/>
          </ac:grpSpMkLst>
        </pc:grpChg>
        <pc:picChg chg="add mod">
          <ac:chgData name="Giacomo Delcaro" userId="863f645b-2c0e-4137-8059-c682504026b2" providerId="ADAL" clId="{C8925998-3BA6-4716-8B6A-783A254ADADD}" dt="2021-11-18T08:12:05.847" v="614" actId="164"/>
          <ac:picMkLst>
            <pc:docMk/>
            <pc:sldMk cId="2368565108" sldId="3109"/>
            <ac:picMk id="8" creationId="{976AD348-CC46-461D-8173-146636503B15}"/>
          </ac:picMkLst>
        </pc:picChg>
        <pc:picChg chg="add mod">
          <ac:chgData name="Giacomo Delcaro" userId="863f645b-2c0e-4137-8059-c682504026b2" providerId="ADAL" clId="{C8925998-3BA6-4716-8B6A-783A254ADADD}" dt="2021-11-18T08:40:53.278" v="1881" actId="1076"/>
          <ac:picMkLst>
            <pc:docMk/>
            <pc:sldMk cId="2368565108" sldId="3109"/>
            <ac:picMk id="13" creationId="{9ED9F924-0FF5-483B-8816-F2E38E830962}"/>
          </ac:picMkLst>
        </pc:picChg>
      </pc:sldChg>
      <pc:sldChg chg="addSp delSp modSp mod">
        <pc:chgData name="Giacomo Delcaro" userId="863f645b-2c0e-4137-8059-c682504026b2" providerId="ADAL" clId="{C8925998-3BA6-4716-8B6A-783A254ADADD}" dt="2021-11-18T10:36:34.830" v="5485" actId="207"/>
        <pc:sldMkLst>
          <pc:docMk/>
          <pc:sldMk cId="1783181684" sldId="3110"/>
        </pc:sldMkLst>
        <pc:spChg chg="mod">
          <ac:chgData name="Giacomo Delcaro" userId="863f645b-2c0e-4137-8059-c682504026b2" providerId="ADAL" clId="{C8925998-3BA6-4716-8B6A-783A254ADADD}" dt="2021-11-18T10:12:30.326" v="4602" actId="20577"/>
          <ac:spMkLst>
            <pc:docMk/>
            <pc:sldMk cId="1783181684" sldId="3110"/>
            <ac:spMk id="2" creationId="{A539CB5F-C53C-4684-9E5D-45BE31BA5D65}"/>
          </ac:spMkLst>
        </pc:spChg>
        <pc:spChg chg="del mod">
          <ac:chgData name="Giacomo Delcaro" userId="863f645b-2c0e-4137-8059-c682504026b2" providerId="ADAL" clId="{C8925998-3BA6-4716-8B6A-783A254ADADD}" dt="2021-11-18T09:34:29.967" v="3841" actId="478"/>
          <ac:spMkLst>
            <pc:docMk/>
            <pc:sldMk cId="1783181684" sldId="3110"/>
            <ac:spMk id="6" creationId="{B2A7FEE1-FB9A-40C0-AABA-118E7715CA7A}"/>
          </ac:spMkLst>
        </pc:spChg>
        <pc:spChg chg="add mod">
          <ac:chgData name="Giacomo Delcaro" userId="863f645b-2c0e-4137-8059-c682504026b2" providerId="ADAL" clId="{C8925998-3BA6-4716-8B6A-783A254ADADD}" dt="2021-11-18T10:36:34.830" v="5485" actId="207"/>
          <ac:spMkLst>
            <pc:docMk/>
            <pc:sldMk cId="1783181684" sldId="3110"/>
            <ac:spMk id="7" creationId="{C0D8EAE1-C89E-4BC8-AE8D-4853008FBF91}"/>
          </ac:spMkLst>
        </pc:spChg>
        <pc:spChg chg="add mod">
          <ac:chgData name="Giacomo Delcaro" userId="863f645b-2c0e-4137-8059-c682504026b2" providerId="ADAL" clId="{C8925998-3BA6-4716-8B6A-783A254ADADD}" dt="2021-11-18T09:10:27.581" v="2955" actId="122"/>
          <ac:spMkLst>
            <pc:docMk/>
            <pc:sldMk cId="1783181684" sldId="3110"/>
            <ac:spMk id="10" creationId="{D296F9A6-49B1-43F8-8862-91473A76B8AD}"/>
          </ac:spMkLst>
        </pc:spChg>
        <pc:spChg chg="add mod">
          <ac:chgData name="Giacomo Delcaro" userId="863f645b-2c0e-4137-8059-c682504026b2" providerId="ADAL" clId="{C8925998-3BA6-4716-8B6A-783A254ADADD}" dt="2021-11-18T09:10:20.469" v="2952" actId="122"/>
          <ac:spMkLst>
            <pc:docMk/>
            <pc:sldMk cId="1783181684" sldId="3110"/>
            <ac:spMk id="14" creationId="{51A2D08B-18F7-4EF6-922D-EC4E4D5E1583}"/>
          </ac:spMkLst>
        </pc:spChg>
        <pc:spChg chg="add mod">
          <ac:chgData name="Giacomo Delcaro" userId="863f645b-2c0e-4137-8059-c682504026b2" providerId="ADAL" clId="{C8925998-3BA6-4716-8B6A-783A254ADADD}" dt="2021-11-18T10:08:45.932" v="4463" actId="1076"/>
          <ac:spMkLst>
            <pc:docMk/>
            <pc:sldMk cId="1783181684" sldId="3110"/>
            <ac:spMk id="20" creationId="{4333A7A6-FA18-4825-A960-F7A204235BDB}"/>
          </ac:spMkLst>
        </pc:spChg>
        <pc:spChg chg="add mod">
          <ac:chgData name="Giacomo Delcaro" userId="863f645b-2c0e-4137-8059-c682504026b2" providerId="ADAL" clId="{C8925998-3BA6-4716-8B6A-783A254ADADD}" dt="2021-11-18T10:08:34.635" v="4462" actId="1076"/>
          <ac:spMkLst>
            <pc:docMk/>
            <pc:sldMk cId="1783181684" sldId="3110"/>
            <ac:spMk id="22" creationId="{DBA7C6CB-223F-4F46-894C-010C3834C029}"/>
          </ac:spMkLst>
        </pc:spChg>
        <pc:spChg chg="add mod">
          <ac:chgData name="Giacomo Delcaro" userId="863f645b-2c0e-4137-8059-c682504026b2" providerId="ADAL" clId="{C8925998-3BA6-4716-8B6A-783A254ADADD}" dt="2021-11-18T10:06:55.843" v="4423" actId="14100"/>
          <ac:spMkLst>
            <pc:docMk/>
            <pc:sldMk cId="1783181684" sldId="3110"/>
            <ac:spMk id="30" creationId="{FF1BBC56-C1D5-4E05-AB71-A130767C658D}"/>
          </ac:spMkLst>
        </pc:spChg>
        <pc:spChg chg="add mod">
          <ac:chgData name="Giacomo Delcaro" userId="863f645b-2c0e-4137-8059-c682504026b2" providerId="ADAL" clId="{C8925998-3BA6-4716-8B6A-783A254ADADD}" dt="2021-11-18T10:08:22.324" v="4459" actId="1076"/>
          <ac:spMkLst>
            <pc:docMk/>
            <pc:sldMk cId="1783181684" sldId="3110"/>
            <ac:spMk id="31" creationId="{88041E4C-9B2B-4832-BCE4-5651D0EBE189}"/>
          </ac:spMkLst>
        </pc:spChg>
        <pc:spChg chg="add mod">
          <ac:chgData name="Giacomo Delcaro" userId="863f645b-2c0e-4137-8059-c682504026b2" providerId="ADAL" clId="{C8925998-3BA6-4716-8B6A-783A254ADADD}" dt="2021-11-18T10:05:07.285" v="4370" actId="164"/>
          <ac:spMkLst>
            <pc:docMk/>
            <pc:sldMk cId="1783181684" sldId="3110"/>
            <ac:spMk id="32" creationId="{DA6701C3-4ACA-4402-AC93-023AB9958B1B}"/>
          </ac:spMkLst>
        </pc:spChg>
        <pc:spChg chg="mod">
          <ac:chgData name="Giacomo Delcaro" userId="863f645b-2c0e-4137-8059-c682504026b2" providerId="ADAL" clId="{C8925998-3BA6-4716-8B6A-783A254ADADD}" dt="2021-11-18T10:09:18.749" v="4472" actId="571"/>
          <ac:spMkLst>
            <pc:docMk/>
            <pc:sldMk cId="1783181684" sldId="3110"/>
            <ac:spMk id="38" creationId="{4C7B1277-E52F-4469-B9D7-F1F5F508F4FB}"/>
          </ac:spMkLst>
        </pc:spChg>
        <pc:spChg chg="mod">
          <ac:chgData name="Giacomo Delcaro" userId="863f645b-2c0e-4137-8059-c682504026b2" providerId="ADAL" clId="{C8925998-3BA6-4716-8B6A-783A254ADADD}" dt="2021-11-18T10:09:18.749" v="4472" actId="571"/>
          <ac:spMkLst>
            <pc:docMk/>
            <pc:sldMk cId="1783181684" sldId="3110"/>
            <ac:spMk id="41" creationId="{36F7035C-887E-41BF-8E4D-F3CFE9C890CD}"/>
          </ac:spMkLst>
        </pc:spChg>
        <pc:grpChg chg="add del mod">
          <ac:chgData name="Giacomo Delcaro" userId="863f645b-2c0e-4137-8059-c682504026b2" providerId="ADAL" clId="{C8925998-3BA6-4716-8B6A-783A254ADADD}" dt="2021-11-18T09:34:30.753" v="3842" actId="478"/>
          <ac:grpSpMkLst>
            <pc:docMk/>
            <pc:sldMk cId="1783181684" sldId="3110"/>
            <ac:grpSpMk id="11" creationId="{AAC59E43-4DD2-40AD-A7B5-2767370CFEF8}"/>
          </ac:grpSpMkLst>
        </pc:grpChg>
        <pc:grpChg chg="add del mod">
          <ac:chgData name="Giacomo Delcaro" userId="863f645b-2c0e-4137-8059-c682504026b2" providerId="ADAL" clId="{C8925998-3BA6-4716-8B6A-783A254ADADD}" dt="2021-11-18T09:34:28.628" v="3840" actId="478"/>
          <ac:grpSpMkLst>
            <pc:docMk/>
            <pc:sldMk cId="1783181684" sldId="3110"/>
            <ac:grpSpMk id="15" creationId="{BBD4008E-E355-4A54-B8CF-C0A3DA968E62}"/>
          </ac:grpSpMkLst>
        </pc:grpChg>
        <pc:grpChg chg="add del mod">
          <ac:chgData name="Giacomo Delcaro" userId="863f645b-2c0e-4137-8059-c682504026b2" providerId="ADAL" clId="{C8925998-3BA6-4716-8B6A-783A254ADADD}" dt="2021-11-18T10:09:30.515" v="4477" actId="478"/>
          <ac:grpSpMkLst>
            <pc:docMk/>
            <pc:sldMk cId="1783181684" sldId="3110"/>
            <ac:grpSpMk id="21" creationId="{194BB4B1-A5C4-4C98-BFA8-C21BA9BC61A6}"/>
          </ac:grpSpMkLst>
        </pc:grpChg>
        <pc:grpChg chg="add del mod">
          <ac:chgData name="Giacomo Delcaro" userId="863f645b-2c0e-4137-8059-c682504026b2" providerId="ADAL" clId="{C8925998-3BA6-4716-8B6A-783A254ADADD}" dt="2021-11-18T10:09:29.782" v="4476" actId="478"/>
          <ac:grpSpMkLst>
            <pc:docMk/>
            <pc:sldMk cId="1783181684" sldId="3110"/>
            <ac:grpSpMk id="23" creationId="{1D86B38D-49B2-4796-BBE1-839C340556D3}"/>
          </ac:grpSpMkLst>
        </pc:grpChg>
        <pc:grpChg chg="add mod">
          <ac:chgData name="Giacomo Delcaro" userId="863f645b-2c0e-4137-8059-c682504026b2" providerId="ADAL" clId="{C8925998-3BA6-4716-8B6A-783A254ADADD}" dt="2021-11-18T10:09:24.362" v="4473" actId="164"/>
          <ac:grpSpMkLst>
            <pc:docMk/>
            <pc:sldMk cId="1783181684" sldId="3110"/>
            <ac:grpSpMk id="33" creationId="{D5A255B7-148A-4767-B7BE-3BE7A93D1172}"/>
          </ac:grpSpMkLst>
        </pc:grpChg>
        <pc:grpChg chg="add mod">
          <ac:chgData name="Giacomo Delcaro" userId="863f645b-2c0e-4137-8059-c682504026b2" providerId="ADAL" clId="{C8925998-3BA6-4716-8B6A-783A254ADADD}" dt="2021-11-18T10:09:24.362" v="4473" actId="164"/>
          <ac:grpSpMkLst>
            <pc:docMk/>
            <pc:sldMk cId="1783181684" sldId="3110"/>
            <ac:grpSpMk id="34" creationId="{998A5650-C0EC-4BAC-B28D-869E206CE8FF}"/>
          </ac:grpSpMkLst>
        </pc:grpChg>
        <pc:grpChg chg="add mod">
          <ac:chgData name="Giacomo Delcaro" userId="863f645b-2c0e-4137-8059-c682504026b2" providerId="ADAL" clId="{C8925998-3BA6-4716-8B6A-783A254ADADD}" dt="2021-11-18T10:09:24.362" v="4473" actId="164"/>
          <ac:grpSpMkLst>
            <pc:docMk/>
            <pc:sldMk cId="1783181684" sldId="3110"/>
            <ac:grpSpMk id="35" creationId="{E4ADEBA9-2FF7-4A2C-9577-C3971EA3B3E4}"/>
          </ac:grpSpMkLst>
        </pc:grpChg>
        <pc:grpChg chg="add mod">
          <ac:chgData name="Giacomo Delcaro" userId="863f645b-2c0e-4137-8059-c682504026b2" providerId="ADAL" clId="{C8925998-3BA6-4716-8B6A-783A254ADADD}" dt="2021-11-18T10:09:24.362" v="4473" actId="164"/>
          <ac:grpSpMkLst>
            <pc:docMk/>
            <pc:sldMk cId="1783181684" sldId="3110"/>
            <ac:grpSpMk id="36" creationId="{4504047A-78CB-4CB0-B2C2-DA8541EE1099}"/>
          </ac:grpSpMkLst>
        </pc:grpChg>
        <pc:grpChg chg="add mod">
          <ac:chgData name="Giacomo Delcaro" userId="863f645b-2c0e-4137-8059-c682504026b2" providerId="ADAL" clId="{C8925998-3BA6-4716-8B6A-783A254ADADD}" dt="2021-11-18T10:09:24.362" v="4473" actId="164"/>
          <ac:grpSpMkLst>
            <pc:docMk/>
            <pc:sldMk cId="1783181684" sldId="3110"/>
            <ac:grpSpMk id="39" creationId="{0310E971-6A5A-4A51-BE03-61DC3F42DC9A}"/>
          </ac:grpSpMkLst>
        </pc:grpChg>
        <pc:grpChg chg="add mod">
          <ac:chgData name="Giacomo Delcaro" userId="863f645b-2c0e-4137-8059-c682504026b2" providerId="ADAL" clId="{C8925998-3BA6-4716-8B6A-783A254ADADD}" dt="2021-11-18T10:35:54.133" v="5478" actId="1076"/>
          <ac:grpSpMkLst>
            <pc:docMk/>
            <pc:sldMk cId="1783181684" sldId="3110"/>
            <ac:grpSpMk id="42" creationId="{E4396BE9-81F6-4D4F-B602-AD09C89B3444}"/>
          </ac:grpSpMkLst>
        </pc:grpChg>
        <pc:picChg chg="add mod modCrop">
          <ac:chgData name="Giacomo Delcaro" userId="863f645b-2c0e-4137-8059-c682504026b2" providerId="ADAL" clId="{C8925998-3BA6-4716-8B6A-783A254ADADD}" dt="2021-11-18T09:01:16.182" v="2742" actId="164"/>
          <ac:picMkLst>
            <pc:docMk/>
            <pc:sldMk cId="1783181684" sldId="3110"/>
            <ac:picMk id="9" creationId="{486F0755-2309-4379-BA79-93740FD84AAF}"/>
          </ac:picMkLst>
        </pc:picChg>
        <pc:picChg chg="add mod modCrop">
          <ac:chgData name="Giacomo Delcaro" userId="863f645b-2c0e-4137-8059-c682504026b2" providerId="ADAL" clId="{C8925998-3BA6-4716-8B6A-783A254ADADD}" dt="2021-11-18T09:09:50.802" v="2925" actId="1076"/>
          <ac:picMkLst>
            <pc:docMk/>
            <pc:sldMk cId="1783181684" sldId="3110"/>
            <ac:picMk id="13" creationId="{4786B876-9916-44EC-A9B5-9105A55096F1}"/>
          </ac:picMkLst>
        </pc:picChg>
        <pc:picChg chg="add mod modCrop">
          <ac:chgData name="Giacomo Delcaro" userId="863f645b-2c0e-4137-8059-c682504026b2" providerId="ADAL" clId="{C8925998-3BA6-4716-8B6A-783A254ADADD}" dt="2021-11-18T10:08:58.071" v="4464" actId="1076"/>
          <ac:picMkLst>
            <pc:docMk/>
            <pc:sldMk cId="1783181684" sldId="3110"/>
            <ac:picMk id="17" creationId="{B0EE9CE3-01FD-49CF-9A74-A8AF40C29AF7}"/>
          </ac:picMkLst>
        </pc:picChg>
        <pc:picChg chg="add mod">
          <ac:chgData name="Giacomo Delcaro" userId="863f645b-2c0e-4137-8059-c682504026b2" providerId="ADAL" clId="{C8925998-3BA6-4716-8B6A-783A254ADADD}" dt="2021-11-18T10:09:15.504" v="4471" actId="1076"/>
          <ac:picMkLst>
            <pc:docMk/>
            <pc:sldMk cId="1783181684" sldId="3110"/>
            <ac:picMk id="19" creationId="{33A3620B-6DEB-4357-9099-29476B1BCC2B}"/>
          </ac:picMkLst>
        </pc:picChg>
        <pc:picChg chg="add mod modCrop">
          <ac:chgData name="Giacomo Delcaro" userId="863f645b-2c0e-4137-8059-c682504026b2" providerId="ADAL" clId="{C8925998-3BA6-4716-8B6A-783A254ADADD}" dt="2021-11-18T10:09:03.890" v="4466" actId="1076"/>
          <ac:picMkLst>
            <pc:docMk/>
            <pc:sldMk cId="1783181684" sldId="3110"/>
            <ac:picMk id="25" creationId="{E1C1FD8E-33FD-4B8F-BA40-298201071DD2}"/>
          </ac:picMkLst>
        </pc:picChg>
        <pc:picChg chg="add mod modCrop">
          <ac:chgData name="Giacomo Delcaro" userId="863f645b-2c0e-4137-8059-c682504026b2" providerId="ADAL" clId="{C8925998-3BA6-4716-8B6A-783A254ADADD}" dt="2021-11-18T10:09:08.250" v="4468" actId="1076"/>
          <ac:picMkLst>
            <pc:docMk/>
            <pc:sldMk cId="1783181684" sldId="3110"/>
            <ac:picMk id="27" creationId="{EA27A4C9-F3CF-422A-91C7-703AB6F49AB8}"/>
          </ac:picMkLst>
        </pc:picChg>
        <pc:picChg chg="add mod modCrop">
          <ac:chgData name="Giacomo Delcaro" userId="863f645b-2c0e-4137-8059-c682504026b2" providerId="ADAL" clId="{C8925998-3BA6-4716-8B6A-783A254ADADD}" dt="2021-11-18T10:09:00.670" v="4465" actId="1076"/>
          <ac:picMkLst>
            <pc:docMk/>
            <pc:sldMk cId="1783181684" sldId="3110"/>
            <ac:picMk id="29" creationId="{8D4A6F8A-CC79-418A-8304-851A67DAF1F0}"/>
          </ac:picMkLst>
        </pc:picChg>
        <pc:picChg chg="mod">
          <ac:chgData name="Giacomo Delcaro" userId="863f645b-2c0e-4137-8059-c682504026b2" providerId="ADAL" clId="{C8925998-3BA6-4716-8B6A-783A254ADADD}" dt="2021-11-18T10:09:18.749" v="4472" actId="571"/>
          <ac:picMkLst>
            <pc:docMk/>
            <pc:sldMk cId="1783181684" sldId="3110"/>
            <ac:picMk id="37" creationId="{982A1C65-0D86-48E3-973B-76AF86221DE7}"/>
          </ac:picMkLst>
        </pc:picChg>
        <pc:picChg chg="mod">
          <ac:chgData name="Giacomo Delcaro" userId="863f645b-2c0e-4137-8059-c682504026b2" providerId="ADAL" clId="{C8925998-3BA6-4716-8B6A-783A254ADADD}" dt="2021-11-18T10:09:18.749" v="4472" actId="571"/>
          <ac:picMkLst>
            <pc:docMk/>
            <pc:sldMk cId="1783181684" sldId="3110"/>
            <ac:picMk id="40" creationId="{D73011F2-2E20-4C33-9A8B-9D5894566566}"/>
          </ac:picMkLst>
        </pc:picChg>
      </pc:sldChg>
      <pc:sldChg chg="addSp delSp modSp mod modShow">
        <pc:chgData name="Giacomo Delcaro" userId="863f645b-2c0e-4137-8059-c682504026b2" providerId="ADAL" clId="{C8925998-3BA6-4716-8B6A-783A254ADADD}" dt="2021-11-19T10:14:26.462" v="5818" actId="478"/>
        <pc:sldMkLst>
          <pc:docMk/>
          <pc:sldMk cId="671430906" sldId="3111"/>
        </pc:sldMkLst>
        <pc:spChg chg="mod">
          <ac:chgData name="Giacomo Delcaro" userId="863f645b-2c0e-4137-8059-c682504026b2" providerId="ADAL" clId="{C8925998-3BA6-4716-8B6A-783A254ADADD}" dt="2021-11-19T09:41:54.316" v="5762" actId="20577"/>
          <ac:spMkLst>
            <pc:docMk/>
            <pc:sldMk cId="671430906" sldId="3111"/>
            <ac:spMk id="2" creationId="{A0472C5C-8E3E-48FA-B848-8ACF3B0E8A53}"/>
          </ac:spMkLst>
        </pc:spChg>
        <pc:spChg chg="add del mod">
          <ac:chgData name="Giacomo Delcaro" userId="863f645b-2c0e-4137-8059-c682504026b2" providerId="ADAL" clId="{C8925998-3BA6-4716-8B6A-783A254ADADD}" dt="2021-11-19T08:55:49.880" v="5625" actId="478"/>
          <ac:spMkLst>
            <pc:docMk/>
            <pc:sldMk cId="671430906" sldId="3111"/>
            <ac:spMk id="8" creationId="{47D4ED20-6457-425D-8C69-45FEC79DE087}"/>
          </ac:spMkLst>
        </pc:spChg>
        <pc:spChg chg="add mod">
          <ac:chgData name="Giacomo Delcaro" userId="863f645b-2c0e-4137-8059-c682504026b2" providerId="ADAL" clId="{C8925998-3BA6-4716-8B6A-783A254ADADD}" dt="2021-11-19T09:46:42.954" v="5792" actId="1076"/>
          <ac:spMkLst>
            <pc:docMk/>
            <pc:sldMk cId="671430906" sldId="3111"/>
            <ac:spMk id="9" creationId="{4EDD2273-67DC-41DB-8986-4577E0B29ACF}"/>
          </ac:spMkLst>
        </pc:spChg>
        <pc:spChg chg="add mod">
          <ac:chgData name="Giacomo Delcaro" userId="863f645b-2c0e-4137-8059-c682504026b2" providerId="ADAL" clId="{C8925998-3BA6-4716-8B6A-783A254ADADD}" dt="2021-11-19T08:55:25.074" v="5624" actId="1582"/>
          <ac:spMkLst>
            <pc:docMk/>
            <pc:sldMk cId="671430906" sldId="3111"/>
            <ac:spMk id="12" creationId="{BF2424FC-D507-4948-BDA4-85D743519D14}"/>
          </ac:spMkLst>
        </pc:spChg>
        <pc:spChg chg="add mod">
          <ac:chgData name="Giacomo Delcaro" userId="863f645b-2c0e-4137-8059-c682504026b2" providerId="ADAL" clId="{C8925998-3BA6-4716-8B6A-783A254ADADD}" dt="2021-11-19T08:55:57.800" v="5627" actId="1076"/>
          <ac:spMkLst>
            <pc:docMk/>
            <pc:sldMk cId="671430906" sldId="3111"/>
            <ac:spMk id="13" creationId="{322D5038-A06E-441F-A788-D9F5C98AB533}"/>
          </ac:spMkLst>
        </pc:spChg>
        <pc:spChg chg="add mod">
          <ac:chgData name="Giacomo Delcaro" userId="863f645b-2c0e-4137-8059-c682504026b2" providerId="ADAL" clId="{C8925998-3BA6-4716-8B6A-783A254ADADD}" dt="2021-11-19T08:55:25.074" v="5624" actId="1582"/>
          <ac:spMkLst>
            <pc:docMk/>
            <pc:sldMk cId="671430906" sldId="3111"/>
            <ac:spMk id="14" creationId="{F2943D53-813D-4E58-9D21-6D02EB41E003}"/>
          </ac:spMkLst>
        </pc:spChg>
        <pc:spChg chg="add mod">
          <ac:chgData name="Giacomo Delcaro" userId="863f645b-2c0e-4137-8059-c682504026b2" providerId="ADAL" clId="{C8925998-3BA6-4716-8B6A-783A254ADADD}" dt="2021-11-19T08:55:25.074" v="5624" actId="1582"/>
          <ac:spMkLst>
            <pc:docMk/>
            <pc:sldMk cId="671430906" sldId="3111"/>
            <ac:spMk id="15" creationId="{B169A4FD-AEBD-4532-90FF-5DDA17802508}"/>
          </ac:spMkLst>
        </pc:spChg>
        <pc:spChg chg="add mod">
          <ac:chgData name="Giacomo Delcaro" userId="863f645b-2c0e-4137-8059-c682504026b2" providerId="ADAL" clId="{C8925998-3BA6-4716-8B6A-783A254ADADD}" dt="2021-11-19T08:57:15.530" v="5667" actId="1076"/>
          <ac:spMkLst>
            <pc:docMk/>
            <pc:sldMk cId="671430906" sldId="3111"/>
            <ac:spMk id="16" creationId="{C9A76594-6BCB-45C0-AE67-77184D581FED}"/>
          </ac:spMkLst>
        </pc:spChg>
        <pc:spChg chg="add del mod">
          <ac:chgData name="Giacomo Delcaro" userId="863f645b-2c0e-4137-8059-c682504026b2" providerId="ADAL" clId="{C8925998-3BA6-4716-8B6A-783A254ADADD}" dt="2021-11-19T10:14:23.822" v="5815" actId="478"/>
          <ac:spMkLst>
            <pc:docMk/>
            <pc:sldMk cId="671430906" sldId="3111"/>
            <ac:spMk id="17" creationId="{1D7F1B52-2678-4969-9DFC-0D17D130655B}"/>
          </ac:spMkLst>
        </pc:spChg>
        <pc:spChg chg="add del mod">
          <ac:chgData name="Giacomo Delcaro" userId="863f645b-2c0e-4137-8059-c682504026b2" providerId="ADAL" clId="{C8925998-3BA6-4716-8B6A-783A254ADADD}" dt="2021-11-19T10:14:24.286" v="5816" actId="478"/>
          <ac:spMkLst>
            <pc:docMk/>
            <pc:sldMk cId="671430906" sldId="3111"/>
            <ac:spMk id="18" creationId="{53085247-9DAB-4C88-ABE0-45CC8837A664}"/>
          </ac:spMkLst>
        </pc:spChg>
        <pc:spChg chg="add del mod">
          <ac:chgData name="Giacomo Delcaro" userId="863f645b-2c0e-4137-8059-c682504026b2" providerId="ADAL" clId="{C8925998-3BA6-4716-8B6A-783A254ADADD}" dt="2021-11-19T10:14:22.279" v="5813" actId="478"/>
          <ac:spMkLst>
            <pc:docMk/>
            <pc:sldMk cId="671430906" sldId="3111"/>
            <ac:spMk id="19" creationId="{E0555374-E711-4DFC-BEF1-FB5380EFA529}"/>
          </ac:spMkLst>
        </pc:spChg>
        <pc:picChg chg="add mod">
          <ac:chgData name="Giacomo Delcaro" userId="863f645b-2c0e-4137-8059-c682504026b2" providerId="ADAL" clId="{C8925998-3BA6-4716-8B6A-783A254ADADD}" dt="2021-11-19T09:46:43.992" v="5793" actId="1076"/>
          <ac:picMkLst>
            <pc:docMk/>
            <pc:sldMk cId="671430906" sldId="3111"/>
            <ac:picMk id="7" creationId="{1FE077A7-7886-48A4-917D-D5B5A200D49A}"/>
          </ac:picMkLst>
        </pc:picChg>
        <pc:cxnChg chg="add">
          <ac:chgData name="Giacomo Delcaro" userId="863f645b-2c0e-4137-8059-c682504026b2" providerId="ADAL" clId="{C8925998-3BA6-4716-8B6A-783A254ADADD}" dt="2021-11-19T08:50:03.191" v="5549" actId="11529"/>
          <ac:cxnSpMkLst>
            <pc:docMk/>
            <pc:sldMk cId="671430906" sldId="3111"/>
            <ac:cxnSpMk id="11" creationId="{AEBB344D-3121-46AC-8B92-928538F38916}"/>
          </ac:cxnSpMkLst>
        </pc:cxnChg>
        <pc:cxnChg chg="add del">
          <ac:chgData name="Giacomo Delcaro" userId="863f645b-2c0e-4137-8059-c682504026b2" providerId="ADAL" clId="{C8925998-3BA6-4716-8B6A-783A254ADADD}" dt="2021-11-19T10:14:23.366" v="5814" actId="478"/>
          <ac:cxnSpMkLst>
            <pc:docMk/>
            <pc:sldMk cId="671430906" sldId="3111"/>
            <ac:cxnSpMk id="21" creationId="{5A5D037C-80C5-4D83-91A8-8676C78B169C}"/>
          </ac:cxnSpMkLst>
        </pc:cxnChg>
        <pc:cxnChg chg="add del">
          <ac:chgData name="Giacomo Delcaro" userId="863f645b-2c0e-4137-8059-c682504026b2" providerId="ADAL" clId="{C8925998-3BA6-4716-8B6A-783A254ADADD}" dt="2021-11-19T10:03:37.117" v="5809" actId="478"/>
          <ac:cxnSpMkLst>
            <pc:docMk/>
            <pc:sldMk cId="671430906" sldId="3111"/>
            <ac:cxnSpMk id="23" creationId="{5FCAB54D-DA24-4BC8-B56F-72D67EDCCC77}"/>
          </ac:cxnSpMkLst>
        </pc:cxnChg>
        <pc:cxnChg chg="add del mod">
          <ac:chgData name="Giacomo Delcaro" userId="863f645b-2c0e-4137-8059-c682504026b2" providerId="ADAL" clId="{C8925998-3BA6-4716-8B6A-783A254ADADD}" dt="2021-11-19T10:14:26.462" v="5818" actId="478"/>
          <ac:cxnSpMkLst>
            <pc:docMk/>
            <pc:sldMk cId="671430906" sldId="3111"/>
            <ac:cxnSpMk id="25" creationId="{BB91EA95-23B9-4CFA-8068-61BC91E4ABDA}"/>
          </ac:cxnSpMkLst>
        </pc:cxnChg>
        <pc:cxnChg chg="add del">
          <ac:chgData name="Giacomo Delcaro" userId="863f645b-2c0e-4137-8059-c682504026b2" providerId="ADAL" clId="{C8925998-3BA6-4716-8B6A-783A254ADADD}" dt="2021-11-19T10:14:25.542" v="5817" actId="478"/>
          <ac:cxnSpMkLst>
            <pc:docMk/>
            <pc:sldMk cId="671430906" sldId="3111"/>
            <ac:cxnSpMk id="28" creationId="{AF2DADE0-9E5E-4BB9-976C-C0A091E4C256}"/>
          </ac:cxnSpMkLst>
        </pc:cxnChg>
      </pc:sldChg>
      <pc:sldChg chg="addSp modSp mod">
        <pc:chgData name="Giacomo Delcaro" userId="863f645b-2c0e-4137-8059-c682504026b2" providerId="ADAL" clId="{C8925998-3BA6-4716-8B6A-783A254ADADD}" dt="2021-11-19T09:01:36.043" v="5700" actId="20577"/>
        <pc:sldMkLst>
          <pc:docMk/>
          <pc:sldMk cId="2218720960" sldId="3112"/>
        </pc:sldMkLst>
        <pc:spChg chg="add mod">
          <ac:chgData name="Giacomo Delcaro" userId="863f645b-2c0e-4137-8059-c682504026b2" providerId="ADAL" clId="{C8925998-3BA6-4716-8B6A-783A254ADADD}" dt="2021-11-19T09:01:28.348" v="5696" actId="14100"/>
          <ac:spMkLst>
            <pc:docMk/>
            <pc:sldMk cId="2218720960" sldId="3112"/>
            <ac:spMk id="7" creationId="{518548A3-2783-4E3A-8DBD-7413626B72AD}"/>
          </ac:spMkLst>
        </pc:spChg>
        <pc:spChg chg="add mod">
          <ac:chgData name="Giacomo Delcaro" userId="863f645b-2c0e-4137-8059-c682504026b2" providerId="ADAL" clId="{C8925998-3BA6-4716-8B6A-783A254ADADD}" dt="2021-11-19T09:01:32.336" v="5698" actId="20577"/>
          <ac:spMkLst>
            <pc:docMk/>
            <pc:sldMk cId="2218720960" sldId="3112"/>
            <ac:spMk id="8" creationId="{03C6BD6F-9B48-4013-A280-A18E52FF5859}"/>
          </ac:spMkLst>
        </pc:spChg>
        <pc:spChg chg="add mod">
          <ac:chgData name="Giacomo Delcaro" userId="863f645b-2c0e-4137-8059-c682504026b2" providerId="ADAL" clId="{C8925998-3BA6-4716-8B6A-783A254ADADD}" dt="2021-11-19T09:01:36.043" v="5700" actId="20577"/>
          <ac:spMkLst>
            <pc:docMk/>
            <pc:sldMk cId="2218720960" sldId="3112"/>
            <ac:spMk id="9" creationId="{69749CA3-D5E6-42A9-9300-D79FA6B29689}"/>
          </ac:spMkLst>
        </pc:spChg>
        <pc:picChg chg="mod">
          <ac:chgData name="Giacomo Delcaro" userId="863f645b-2c0e-4137-8059-c682504026b2" providerId="ADAL" clId="{C8925998-3BA6-4716-8B6A-783A254ADADD}" dt="2021-11-19T08:23:04.308" v="5504" actId="1076"/>
          <ac:picMkLst>
            <pc:docMk/>
            <pc:sldMk cId="2218720960" sldId="3112"/>
            <ac:picMk id="6" creationId="{2EC9523E-73DA-44B7-AD40-770329DC0D11}"/>
          </ac:picMkLst>
        </pc:picChg>
      </pc:sldChg>
      <pc:sldChg chg="modSp mod">
        <pc:chgData name="Giacomo Delcaro" userId="863f645b-2c0e-4137-8059-c682504026b2" providerId="ADAL" clId="{C8925998-3BA6-4716-8B6A-783A254ADADD}" dt="2021-11-19T09:18:36.031" v="5752" actId="20577"/>
        <pc:sldMkLst>
          <pc:docMk/>
          <pc:sldMk cId="1717397521" sldId="3114"/>
        </pc:sldMkLst>
        <pc:spChg chg="mod">
          <ac:chgData name="Giacomo Delcaro" userId="863f645b-2c0e-4137-8059-c682504026b2" providerId="ADAL" clId="{C8925998-3BA6-4716-8B6A-783A254ADADD}" dt="2021-11-19T09:18:36.031" v="5752" actId="20577"/>
          <ac:spMkLst>
            <pc:docMk/>
            <pc:sldMk cId="1717397521" sldId="3114"/>
            <ac:spMk id="6" creationId="{F013D545-AA80-487C-9B34-99530238B46A}"/>
          </ac:spMkLst>
        </pc:spChg>
      </pc:sldChg>
      <pc:sldChg chg="modSp mod">
        <pc:chgData name="Giacomo Delcaro" userId="863f645b-2c0e-4137-8059-c682504026b2" providerId="ADAL" clId="{C8925998-3BA6-4716-8B6A-783A254ADADD}" dt="2021-11-19T08:29:31.629" v="5517" actId="20577"/>
        <pc:sldMkLst>
          <pc:docMk/>
          <pc:sldMk cId="3721776226" sldId="3132"/>
        </pc:sldMkLst>
        <pc:spChg chg="mod">
          <ac:chgData name="Giacomo Delcaro" userId="863f645b-2c0e-4137-8059-c682504026b2" providerId="ADAL" clId="{C8925998-3BA6-4716-8B6A-783A254ADADD}" dt="2021-11-19T08:29:31.629" v="5517" actId="20577"/>
          <ac:spMkLst>
            <pc:docMk/>
            <pc:sldMk cId="3721776226" sldId="3132"/>
            <ac:spMk id="6" creationId="{BDBABAA6-5400-4992-BE19-EA68F976F70A}"/>
          </ac:spMkLst>
        </pc:spChg>
      </pc:sldChg>
      <pc:sldChg chg="addSp delSp modSp add mod">
        <pc:chgData name="Giacomo Delcaro" userId="863f645b-2c0e-4137-8059-c682504026b2" providerId="ADAL" clId="{C8925998-3BA6-4716-8B6A-783A254ADADD}" dt="2021-11-19T08:41:59.685" v="5519" actId="1076"/>
        <pc:sldMkLst>
          <pc:docMk/>
          <pc:sldMk cId="877028574" sldId="3134"/>
        </pc:sldMkLst>
        <pc:spChg chg="mod">
          <ac:chgData name="Giacomo Delcaro" userId="863f645b-2c0e-4137-8059-c682504026b2" providerId="ADAL" clId="{C8925998-3BA6-4716-8B6A-783A254ADADD}" dt="2021-11-18T10:32:46.881" v="5401" actId="207"/>
          <ac:spMkLst>
            <pc:docMk/>
            <pc:sldMk cId="877028574" sldId="3134"/>
            <ac:spMk id="6" creationId="{8376870D-1C3D-4BA8-8323-4754A9C12E1B}"/>
          </ac:spMkLst>
        </pc:spChg>
        <pc:spChg chg="del">
          <ac:chgData name="Giacomo Delcaro" userId="863f645b-2c0e-4137-8059-c682504026b2" providerId="ADAL" clId="{C8925998-3BA6-4716-8B6A-783A254ADADD}" dt="2021-11-18T08:42:09.533" v="1898" actId="478"/>
          <ac:spMkLst>
            <pc:docMk/>
            <pc:sldMk cId="877028574" sldId="3134"/>
            <ac:spMk id="11" creationId="{9F9367DB-F10F-47BC-8EE3-C489BA66977D}"/>
          </ac:spMkLst>
        </pc:spChg>
        <pc:spChg chg="add mod">
          <ac:chgData name="Giacomo Delcaro" userId="863f645b-2c0e-4137-8059-c682504026b2" providerId="ADAL" clId="{C8925998-3BA6-4716-8B6A-783A254ADADD}" dt="2021-11-18T08:48:41.656" v="2327" actId="20577"/>
          <ac:spMkLst>
            <pc:docMk/>
            <pc:sldMk cId="877028574" sldId="3134"/>
            <ac:spMk id="13" creationId="{5D06EC6D-C6A8-4B35-80B4-C418EFC07CC4}"/>
          </ac:spMkLst>
        </pc:spChg>
        <pc:grpChg chg="mod">
          <ac:chgData name="Giacomo Delcaro" userId="863f645b-2c0e-4137-8059-c682504026b2" providerId="ADAL" clId="{C8925998-3BA6-4716-8B6A-783A254ADADD}" dt="2021-11-18T08:48:58.299" v="2329" actId="164"/>
          <ac:grpSpMkLst>
            <pc:docMk/>
            <pc:sldMk cId="877028574" sldId="3134"/>
            <ac:grpSpMk id="10" creationId="{11F142FA-BCED-4482-AAD0-C3E7BCC62CA3}"/>
          </ac:grpSpMkLst>
        </pc:grpChg>
        <pc:grpChg chg="add mod">
          <ac:chgData name="Giacomo Delcaro" userId="863f645b-2c0e-4137-8059-c682504026b2" providerId="ADAL" clId="{C8925998-3BA6-4716-8B6A-783A254ADADD}" dt="2021-11-18T08:48:58.299" v="2329" actId="164"/>
          <ac:grpSpMkLst>
            <pc:docMk/>
            <pc:sldMk cId="877028574" sldId="3134"/>
            <ac:grpSpMk id="14" creationId="{C85CB5EA-F17C-4C57-B4BD-EC67B4A73AFD}"/>
          </ac:grpSpMkLst>
        </pc:grpChg>
        <pc:grpChg chg="add mod">
          <ac:chgData name="Giacomo Delcaro" userId="863f645b-2c0e-4137-8059-c682504026b2" providerId="ADAL" clId="{C8925998-3BA6-4716-8B6A-783A254ADADD}" dt="2021-11-19T08:41:59.685" v="5519" actId="1076"/>
          <ac:grpSpMkLst>
            <pc:docMk/>
            <pc:sldMk cId="877028574" sldId="3134"/>
            <ac:grpSpMk id="15" creationId="{AFD9E405-9990-4DD0-82A4-38F24290F9C6}"/>
          </ac:grpSpMkLst>
        </pc:grpChg>
        <pc:picChg chg="add mod modCrop">
          <ac:chgData name="Giacomo Delcaro" userId="863f645b-2c0e-4137-8059-c682504026b2" providerId="ADAL" clId="{C8925998-3BA6-4716-8B6A-783A254ADADD}" dt="2021-11-18T08:48:34.317" v="2322" actId="164"/>
          <ac:picMkLst>
            <pc:docMk/>
            <pc:sldMk cId="877028574" sldId="3134"/>
            <ac:picMk id="12" creationId="{10F41D2E-863E-42FB-9B60-23B46600BDA9}"/>
          </ac:picMkLst>
        </pc:picChg>
      </pc:sldChg>
      <pc:sldChg chg="addSp delSp modSp add mod ord">
        <pc:chgData name="Giacomo Delcaro" userId="863f645b-2c0e-4137-8059-c682504026b2" providerId="ADAL" clId="{C8925998-3BA6-4716-8B6A-783A254ADADD}" dt="2021-11-18T10:14:43.709" v="4710" actId="1076"/>
        <pc:sldMkLst>
          <pc:docMk/>
          <pc:sldMk cId="4067622377" sldId="3135"/>
        </pc:sldMkLst>
        <pc:spChg chg="mod">
          <ac:chgData name="Giacomo Delcaro" userId="863f645b-2c0e-4137-8059-c682504026b2" providerId="ADAL" clId="{C8925998-3BA6-4716-8B6A-783A254ADADD}" dt="2021-11-18T09:33:20.341" v="3815" actId="20577"/>
          <ac:spMkLst>
            <pc:docMk/>
            <pc:sldMk cId="4067622377" sldId="3135"/>
            <ac:spMk id="2" creationId="{A539CB5F-C53C-4684-9E5D-45BE31BA5D65}"/>
          </ac:spMkLst>
        </pc:spChg>
        <pc:spChg chg="del">
          <ac:chgData name="Giacomo Delcaro" userId="863f645b-2c0e-4137-8059-c682504026b2" providerId="ADAL" clId="{C8925998-3BA6-4716-8B6A-783A254ADADD}" dt="2021-11-18T09:30:09" v="3758" actId="478"/>
          <ac:spMkLst>
            <pc:docMk/>
            <pc:sldMk cId="4067622377" sldId="3135"/>
            <ac:spMk id="6" creationId="{B2A7FEE1-FB9A-40C0-AABA-118E7715CA7A}"/>
          </ac:spMkLst>
        </pc:spChg>
        <pc:spChg chg="mod">
          <ac:chgData name="Giacomo Delcaro" userId="863f645b-2c0e-4137-8059-c682504026b2" providerId="ADAL" clId="{C8925998-3BA6-4716-8B6A-783A254ADADD}" dt="2021-11-18T10:13:41.888" v="4656" actId="20577"/>
          <ac:spMkLst>
            <pc:docMk/>
            <pc:sldMk cId="4067622377" sldId="3135"/>
            <ac:spMk id="7" creationId="{C0D8EAE1-C89E-4BC8-AE8D-4853008FBF91}"/>
          </ac:spMkLst>
        </pc:spChg>
        <pc:spChg chg="add del mod">
          <ac:chgData name="Giacomo Delcaro" userId="863f645b-2c0e-4137-8059-c682504026b2" providerId="ADAL" clId="{C8925998-3BA6-4716-8B6A-783A254ADADD}" dt="2021-11-18T10:11:08.235" v="4573" actId="478"/>
          <ac:spMkLst>
            <pc:docMk/>
            <pc:sldMk cId="4067622377" sldId="3135"/>
            <ac:spMk id="16" creationId="{84426C1B-958A-403F-8346-EBA15509476C}"/>
          </ac:spMkLst>
        </pc:spChg>
        <pc:spChg chg="add del mod">
          <ac:chgData name="Giacomo Delcaro" userId="863f645b-2c0e-4137-8059-c682504026b2" providerId="ADAL" clId="{C8925998-3BA6-4716-8B6A-783A254ADADD}" dt="2021-11-18T10:11:06.385" v="4570" actId="478"/>
          <ac:spMkLst>
            <pc:docMk/>
            <pc:sldMk cId="4067622377" sldId="3135"/>
            <ac:spMk id="17" creationId="{E3FBE598-20B9-40E0-B459-B75E0B9DAA6B}"/>
          </ac:spMkLst>
        </pc:spChg>
        <pc:spChg chg="add mod">
          <ac:chgData name="Giacomo Delcaro" userId="863f645b-2c0e-4137-8059-c682504026b2" providerId="ADAL" clId="{C8925998-3BA6-4716-8B6A-783A254ADADD}" dt="2021-11-18T10:14:22.032" v="4706" actId="164"/>
          <ac:spMkLst>
            <pc:docMk/>
            <pc:sldMk cId="4067622377" sldId="3135"/>
            <ac:spMk id="20" creationId="{598F9A46-C6C5-48CD-B44E-1182889F7A3E}"/>
          </ac:spMkLst>
        </pc:spChg>
        <pc:grpChg chg="del mod">
          <ac:chgData name="Giacomo Delcaro" userId="863f645b-2c0e-4137-8059-c682504026b2" providerId="ADAL" clId="{C8925998-3BA6-4716-8B6A-783A254ADADD}" dt="2021-11-18T10:11:06.828" v="4571" actId="478"/>
          <ac:grpSpMkLst>
            <pc:docMk/>
            <pc:sldMk cId="4067622377" sldId="3135"/>
            <ac:grpSpMk id="11" creationId="{AAC59E43-4DD2-40AD-A7B5-2767370CFEF8}"/>
          </ac:grpSpMkLst>
        </pc:grpChg>
        <pc:grpChg chg="del mod">
          <ac:chgData name="Giacomo Delcaro" userId="863f645b-2c0e-4137-8059-c682504026b2" providerId="ADAL" clId="{C8925998-3BA6-4716-8B6A-783A254ADADD}" dt="2021-11-18T10:11:07.244" v="4572" actId="478"/>
          <ac:grpSpMkLst>
            <pc:docMk/>
            <pc:sldMk cId="4067622377" sldId="3135"/>
            <ac:grpSpMk id="15" creationId="{BBD4008E-E355-4A54-B8CF-C0A3DA968E62}"/>
          </ac:grpSpMkLst>
        </pc:grpChg>
        <pc:grpChg chg="add mod">
          <ac:chgData name="Giacomo Delcaro" userId="863f645b-2c0e-4137-8059-c682504026b2" providerId="ADAL" clId="{C8925998-3BA6-4716-8B6A-783A254ADADD}" dt="2021-11-18T10:14:43.709" v="4710" actId="1076"/>
          <ac:grpSpMkLst>
            <pc:docMk/>
            <pc:sldMk cId="4067622377" sldId="3135"/>
            <ac:grpSpMk id="21" creationId="{29CCCD6C-F510-48C9-A1C3-E142BD125FB7}"/>
          </ac:grpSpMkLst>
        </pc:grpChg>
        <pc:picChg chg="add del mod modCrop">
          <ac:chgData name="Giacomo Delcaro" userId="863f645b-2c0e-4137-8059-c682504026b2" providerId="ADAL" clId="{C8925998-3BA6-4716-8B6A-783A254ADADD}" dt="2021-11-18T10:10:21.533" v="4491" actId="478"/>
          <ac:picMkLst>
            <pc:docMk/>
            <pc:sldMk cId="4067622377" sldId="3135"/>
            <ac:picMk id="12" creationId="{CB06190D-9C75-4987-987B-6EC02B9ADD4E}"/>
          </ac:picMkLst>
        </pc:picChg>
        <pc:picChg chg="add mod modCrop">
          <ac:chgData name="Giacomo Delcaro" userId="863f645b-2c0e-4137-8059-c682504026b2" providerId="ADAL" clId="{C8925998-3BA6-4716-8B6A-783A254ADADD}" dt="2021-11-18T10:14:22.032" v="4706" actId="164"/>
          <ac:picMkLst>
            <pc:docMk/>
            <pc:sldMk cId="4067622377" sldId="3135"/>
            <ac:picMk id="19" creationId="{D62CFC2F-34EA-40D0-84BE-6D7F108B2579}"/>
          </ac:picMkLst>
        </pc:picChg>
      </pc:sldChg>
      <pc:sldChg chg="addSp delSp modSp add mod">
        <pc:chgData name="Giacomo Delcaro" userId="863f645b-2c0e-4137-8059-c682504026b2" providerId="ADAL" clId="{C8925998-3BA6-4716-8B6A-783A254ADADD}" dt="2021-11-19T08:45:00.587" v="5523" actId="20577"/>
        <pc:sldMkLst>
          <pc:docMk/>
          <pc:sldMk cId="1805030422" sldId="3136"/>
        </pc:sldMkLst>
        <pc:spChg chg="mod">
          <ac:chgData name="Giacomo Delcaro" userId="863f645b-2c0e-4137-8059-c682504026b2" providerId="ADAL" clId="{C8925998-3BA6-4716-8B6A-783A254ADADD}" dt="2021-11-18T10:12:34.840" v="4603" actId="20577"/>
          <ac:spMkLst>
            <pc:docMk/>
            <pc:sldMk cId="1805030422" sldId="3136"/>
            <ac:spMk id="2" creationId="{A539CB5F-C53C-4684-9E5D-45BE31BA5D65}"/>
          </ac:spMkLst>
        </pc:spChg>
        <pc:spChg chg="mod">
          <ac:chgData name="Giacomo Delcaro" userId="863f645b-2c0e-4137-8059-c682504026b2" providerId="ADAL" clId="{C8925998-3BA6-4716-8B6A-783A254ADADD}" dt="2021-11-18T10:29:45.364" v="5399" actId="207"/>
          <ac:spMkLst>
            <pc:docMk/>
            <pc:sldMk cId="1805030422" sldId="3136"/>
            <ac:spMk id="7" creationId="{C0D8EAE1-C89E-4BC8-AE8D-4853008FBF91}"/>
          </ac:spMkLst>
        </pc:spChg>
        <pc:spChg chg="add mod">
          <ac:chgData name="Giacomo Delcaro" userId="863f645b-2c0e-4137-8059-c682504026b2" providerId="ADAL" clId="{C8925998-3BA6-4716-8B6A-783A254ADADD}" dt="2021-11-19T08:45:00.587" v="5523" actId="20577"/>
          <ac:spMkLst>
            <pc:docMk/>
            <pc:sldMk cId="1805030422" sldId="3136"/>
            <ac:spMk id="23" creationId="{0C1633E6-9BF3-4F04-9528-FBA3A9A41029}"/>
          </ac:spMkLst>
        </pc:spChg>
        <pc:spChg chg="add mod">
          <ac:chgData name="Giacomo Delcaro" userId="863f645b-2c0e-4137-8059-c682504026b2" providerId="ADAL" clId="{C8925998-3BA6-4716-8B6A-783A254ADADD}" dt="2021-11-18T10:25:47.628" v="5317" actId="164"/>
          <ac:spMkLst>
            <pc:docMk/>
            <pc:sldMk cId="1805030422" sldId="3136"/>
            <ac:spMk id="26" creationId="{97639A81-C3E5-4166-9B85-32F065259016}"/>
          </ac:spMkLst>
        </pc:spChg>
        <pc:spChg chg="add mod">
          <ac:chgData name="Giacomo Delcaro" userId="863f645b-2c0e-4137-8059-c682504026b2" providerId="ADAL" clId="{C8925998-3BA6-4716-8B6A-783A254ADADD}" dt="2021-11-18T10:28:28.690" v="5389" actId="14100"/>
          <ac:spMkLst>
            <pc:docMk/>
            <pc:sldMk cId="1805030422" sldId="3136"/>
            <ac:spMk id="43" creationId="{1187074A-A819-4560-A45F-7BF69209767D}"/>
          </ac:spMkLst>
        </pc:spChg>
        <pc:grpChg chg="add mod">
          <ac:chgData name="Giacomo Delcaro" userId="863f645b-2c0e-4137-8059-c682504026b2" providerId="ADAL" clId="{C8925998-3BA6-4716-8B6A-783A254ADADD}" dt="2021-11-18T10:28:44.999" v="5391" actId="1076"/>
          <ac:grpSpMkLst>
            <pc:docMk/>
            <pc:sldMk cId="1805030422" sldId="3136"/>
            <ac:grpSpMk id="9" creationId="{719B5389-3816-4FBF-AF87-38A91E00ABCE}"/>
          </ac:grpSpMkLst>
        </pc:grpChg>
        <pc:grpChg chg="add mod">
          <ac:chgData name="Giacomo Delcaro" userId="863f645b-2c0e-4137-8059-c682504026b2" providerId="ADAL" clId="{C8925998-3BA6-4716-8B6A-783A254ADADD}" dt="2021-11-18T10:28:48.021" v="5392" actId="1076"/>
          <ac:grpSpMkLst>
            <pc:docMk/>
            <pc:sldMk cId="1805030422" sldId="3136"/>
            <ac:grpSpMk id="12" creationId="{2170B634-FB7F-4475-8BC8-6234DF446361}"/>
          </ac:grpSpMkLst>
        </pc:grpChg>
        <pc:grpChg chg="del">
          <ac:chgData name="Giacomo Delcaro" userId="863f645b-2c0e-4137-8059-c682504026b2" providerId="ADAL" clId="{C8925998-3BA6-4716-8B6A-783A254ADADD}" dt="2021-11-18T10:12:41.937" v="4606" actId="478"/>
          <ac:grpSpMkLst>
            <pc:docMk/>
            <pc:sldMk cId="1805030422" sldId="3136"/>
            <ac:grpSpMk id="42" creationId="{E4396BE9-81F6-4D4F-B602-AD09C89B3444}"/>
          </ac:grpSpMkLst>
        </pc:grpChg>
        <pc:picChg chg="add mod modCrop">
          <ac:chgData name="Giacomo Delcaro" userId="863f645b-2c0e-4137-8059-c682504026b2" providerId="ADAL" clId="{C8925998-3BA6-4716-8B6A-783A254ADADD}" dt="2021-11-18T10:25:47.628" v="5317" actId="164"/>
          <ac:picMkLst>
            <pc:docMk/>
            <pc:sldMk cId="1805030422" sldId="3136"/>
            <ac:picMk id="8" creationId="{6AC18DBD-6BD1-4BEF-9E9C-84B836B30F04}"/>
          </ac:picMkLst>
        </pc:picChg>
        <pc:picChg chg="add mod modCrop">
          <ac:chgData name="Giacomo Delcaro" userId="863f645b-2c0e-4137-8059-c682504026b2" providerId="ADAL" clId="{C8925998-3BA6-4716-8B6A-783A254ADADD}" dt="2021-11-18T10:28:18.921" v="5386" actId="14100"/>
          <ac:picMkLst>
            <pc:docMk/>
            <pc:sldMk cId="1805030422" sldId="3136"/>
            <ac:picMk id="11" creationId="{CAEDC834-BE9D-4DC6-B66D-969B8C65B63F}"/>
          </ac:picMkLst>
        </pc:picChg>
      </pc:sldChg>
      <pc:sldChg chg="modSp add mod">
        <pc:chgData name="Giacomo Delcaro" userId="863f645b-2c0e-4137-8059-c682504026b2" providerId="ADAL" clId="{C8925998-3BA6-4716-8B6A-783A254ADADD}" dt="2021-11-18T10:29:25.664" v="5395" actId="1076"/>
        <pc:sldMkLst>
          <pc:docMk/>
          <pc:sldMk cId="411384860" sldId="3137"/>
        </pc:sldMkLst>
        <pc:spChg chg="mod">
          <ac:chgData name="Giacomo Delcaro" userId="863f645b-2c0e-4137-8059-c682504026b2" providerId="ADAL" clId="{C8925998-3BA6-4716-8B6A-783A254ADADD}" dt="2021-11-18T10:12:26.832" v="4601" actId="20577"/>
          <ac:spMkLst>
            <pc:docMk/>
            <pc:sldMk cId="411384860" sldId="3137"/>
            <ac:spMk id="2" creationId="{A539CB5F-C53C-4684-9E5D-45BE31BA5D65}"/>
          </ac:spMkLst>
        </pc:spChg>
        <pc:picChg chg="mod">
          <ac:chgData name="Giacomo Delcaro" userId="863f645b-2c0e-4137-8059-c682504026b2" providerId="ADAL" clId="{C8925998-3BA6-4716-8B6A-783A254ADADD}" dt="2021-11-18T10:29:25.664" v="5395" actId="1076"/>
          <ac:picMkLst>
            <pc:docMk/>
            <pc:sldMk cId="411384860" sldId="3137"/>
            <ac:picMk id="13" creationId="{4786B876-9916-44EC-A9B5-9105A55096F1}"/>
          </ac:picMkLst>
        </pc:picChg>
      </pc:sldChg>
      <pc:sldChg chg="addSp delSp modSp add mod">
        <pc:chgData name="Giacomo Delcaro" userId="863f645b-2c0e-4137-8059-c682504026b2" providerId="ADAL" clId="{C8925998-3BA6-4716-8B6A-783A254ADADD}" dt="2021-11-19T08:23:25.983" v="5513" actId="1076"/>
        <pc:sldMkLst>
          <pc:docMk/>
          <pc:sldMk cId="3609892472" sldId="3138"/>
        </pc:sldMkLst>
        <pc:picChg chg="del">
          <ac:chgData name="Giacomo Delcaro" userId="863f645b-2c0e-4137-8059-c682504026b2" providerId="ADAL" clId="{C8925998-3BA6-4716-8B6A-783A254ADADD}" dt="2021-11-19T08:23:09.857" v="5506" actId="478"/>
          <ac:picMkLst>
            <pc:docMk/>
            <pc:sldMk cId="3609892472" sldId="3138"/>
            <ac:picMk id="6" creationId="{2EC9523E-73DA-44B7-AD40-770329DC0D11}"/>
          </ac:picMkLst>
        </pc:picChg>
        <pc:picChg chg="add mod">
          <ac:chgData name="Giacomo Delcaro" userId="863f645b-2c0e-4137-8059-c682504026b2" providerId="ADAL" clId="{C8925998-3BA6-4716-8B6A-783A254ADADD}" dt="2021-11-19T08:23:25.983" v="5513" actId="1076"/>
          <ac:picMkLst>
            <pc:docMk/>
            <pc:sldMk cId="3609892472" sldId="3138"/>
            <ac:picMk id="8" creationId="{A4FEE579-FA53-456F-B808-A20F07B995E4}"/>
          </ac:picMkLst>
        </pc:picChg>
      </pc:sldChg>
      <pc:sldChg chg="delSp modSp add mod ord">
        <pc:chgData name="Giacomo Delcaro" userId="863f645b-2c0e-4137-8059-c682504026b2" providerId="ADAL" clId="{C8925998-3BA6-4716-8B6A-783A254ADADD}" dt="2021-11-19T08:57:38.806" v="5677"/>
        <pc:sldMkLst>
          <pc:docMk/>
          <pc:sldMk cId="2052567375" sldId="3139"/>
        </pc:sldMkLst>
        <pc:spChg chg="del">
          <ac:chgData name="Giacomo Delcaro" userId="863f645b-2c0e-4137-8059-c682504026b2" providerId="ADAL" clId="{C8925998-3BA6-4716-8B6A-783A254ADADD}" dt="2021-11-19T08:57:30.529" v="5670" actId="478"/>
          <ac:spMkLst>
            <pc:docMk/>
            <pc:sldMk cId="2052567375" sldId="3139"/>
            <ac:spMk id="9" creationId="{4EDD2273-67DC-41DB-8986-4577E0B29ACF}"/>
          </ac:spMkLst>
        </pc:spChg>
        <pc:spChg chg="del">
          <ac:chgData name="Giacomo Delcaro" userId="863f645b-2c0e-4137-8059-c682504026b2" providerId="ADAL" clId="{C8925998-3BA6-4716-8B6A-783A254ADADD}" dt="2021-11-19T08:57:35.091" v="5674" actId="478"/>
          <ac:spMkLst>
            <pc:docMk/>
            <pc:sldMk cId="2052567375" sldId="3139"/>
            <ac:spMk id="12" creationId="{BF2424FC-D507-4948-BDA4-85D743519D14}"/>
          </ac:spMkLst>
        </pc:spChg>
        <pc:spChg chg="del">
          <ac:chgData name="Giacomo Delcaro" userId="863f645b-2c0e-4137-8059-c682504026b2" providerId="ADAL" clId="{C8925998-3BA6-4716-8B6A-783A254ADADD}" dt="2021-11-19T08:57:31.688" v="5671" actId="478"/>
          <ac:spMkLst>
            <pc:docMk/>
            <pc:sldMk cId="2052567375" sldId="3139"/>
            <ac:spMk id="13" creationId="{322D5038-A06E-441F-A788-D9F5C98AB533}"/>
          </ac:spMkLst>
        </pc:spChg>
        <pc:spChg chg="del">
          <ac:chgData name="Giacomo Delcaro" userId="863f645b-2c0e-4137-8059-c682504026b2" providerId="ADAL" clId="{C8925998-3BA6-4716-8B6A-783A254ADADD}" dt="2021-11-19T08:57:32.868" v="5672" actId="478"/>
          <ac:spMkLst>
            <pc:docMk/>
            <pc:sldMk cId="2052567375" sldId="3139"/>
            <ac:spMk id="14" creationId="{F2943D53-813D-4E58-9D21-6D02EB41E003}"/>
          </ac:spMkLst>
        </pc:spChg>
        <pc:spChg chg="del">
          <ac:chgData name="Giacomo Delcaro" userId="863f645b-2c0e-4137-8059-c682504026b2" providerId="ADAL" clId="{C8925998-3BA6-4716-8B6A-783A254ADADD}" dt="2021-11-19T08:57:33.842" v="5673" actId="478"/>
          <ac:spMkLst>
            <pc:docMk/>
            <pc:sldMk cId="2052567375" sldId="3139"/>
            <ac:spMk id="15" creationId="{B169A4FD-AEBD-4532-90FF-5DDA17802508}"/>
          </ac:spMkLst>
        </pc:spChg>
        <pc:spChg chg="del mod">
          <ac:chgData name="Giacomo Delcaro" userId="863f645b-2c0e-4137-8059-c682504026b2" providerId="ADAL" clId="{C8925998-3BA6-4716-8B6A-783A254ADADD}" dt="2021-11-19T08:57:35.870" v="5675" actId="478"/>
          <ac:spMkLst>
            <pc:docMk/>
            <pc:sldMk cId="2052567375" sldId="3139"/>
            <ac:spMk id="16" creationId="{C9A76594-6BCB-45C0-AE67-77184D581FED}"/>
          </ac:spMkLst>
        </pc:spChg>
      </pc:sldChg>
    </pc:docChg>
  </pc:docChgLst>
  <pc:docChgLst>
    <pc:chgData name="Giacomo Delcaro" userId="863f645b-2c0e-4137-8059-c682504026b2" providerId="ADAL" clId="{5590FEEE-687F-4CA4-B4B8-B4F8545014BC}"/>
    <pc:docChg chg="undo custSel addSld delSld modSld sldOrd modMainMaster modSection">
      <pc:chgData name="Giacomo Delcaro" userId="863f645b-2c0e-4137-8059-c682504026b2" providerId="ADAL" clId="{5590FEEE-687F-4CA4-B4B8-B4F8545014BC}" dt="2021-12-22T10:55:34.252" v="21131"/>
      <pc:docMkLst>
        <pc:docMk/>
      </pc:docMkLst>
      <pc:sldChg chg="addSp delSp modSp mod">
        <pc:chgData name="Giacomo Delcaro" userId="863f645b-2c0e-4137-8059-c682504026b2" providerId="ADAL" clId="{5590FEEE-687F-4CA4-B4B8-B4F8545014BC}" dt="2021-12-21T09:56:38.918" v="18845" actId="478"/>
        <pc:sldMkLst>
          <pc:docMk/>
          <pc:sldMk cId="727411668" sldId="320"/>
        </pc:sldMkLst>
        <pc:picChg chg="add del mod">
          <ac:chgData name="Giacomo Delcaro" userId="863f645b-2c0e-4137-8059-c682504026b2" providerId="ADAL" clId="{5590FEEE-687F-4CA4-B4B8-B4F8545014BC}" dt="2021-12-21T09:56:38.918" v="18845" actId="478"/>
          <ac:picMkLst>
            <pc:docMk/>
            <pc:sldMk cId="727411668" sldId="320"/>
            <ac:picMk id="8" creationId="{127CEA22-2E1C-4DF9-9CBA-017B95984645}"/>
          </ac:picMkLst>
        </pc:picChg>
      </pc:sldChg>
      <pc:sldChg chg="del">
        <pc:chgData name="Giacomo Delcaro" userId="863f645b-2c0e-4137-8059-c682504026b2" providerId="ADAL" clId="{5590FEEE-687F-4CA4-B4B8-B4F8545014BC}" dt="2021-12-10T14:28:27.605" v="3993" actId="2696"/>
        <pc:sldMkLst>
          <pc:docMk/>
          <pc:sldMk cId="1689041109" sldId="3106"/>
        </pc:sldMkLst>
      </pc:sldChg>
      <pc:sldChg chg="modSp del mod ord">
        <pc:chgData name="Giacomo Delcaro" userId="863f645b-2c0e-4137-8059-c682504026b2" providerId="ADAL" clId="{5590FEEE-687F-4CA4-B4B8-B4F8545014BC}" dt="2021-12-21T10:02:45.355" v="19059" actId="2696"/>
        <pc:sldMkLst>
          <pc:docMk/>
          <pc:sldMk cId="3197879472" sldId="3108"/>
        </pc:sldMkLst>
        <pc:picChg chg="mod">
          <ac:chgData name="Giacomo Delcaro" userId="863f645b-2c0e-4137-8059-c682504026b2" providerId="ADAL" clId="{5590FEEE-687F-4CA4-B4B8-B4F8545014BC}" dt="2021-12-21T09:55:13.969" v="18833" actId="207"/>
          <ac:picMkLst>
            <pc:docMk/>
            <pc:sldMk cId="3197879472" sldId="3108"/>
            <ac:picMk id="9" creationId="{80DD2DB5-51AA-488F-9B45-D50A70850C62}"/>
          </ac:picMkLst>
        </pc:picChg>
      </pc:sldChg>
      <pc:sldChg chg="modSp mod">
        <pc:chgData name="Giacomo Delcaro" userId="863f645b-2c0e-4137-8059-c682504026b2" providerId="ADAL" clId="{5590FEEE-687F-4CA4-B4B8-B4F8545014BC}" dt="2021-12-16T17:38:12.800" v="14585" actId="113"/>
        <pc:sldMkLst>
          <pc:docMk/>
          <pc:sldMk cId="1783181684" sldId="3110"/>
        </pc:sldMkLst>
        <pc:spChg chg="mod">
          <ac:chgData name="Giacomo Delcaro" userId="863f645b-2c0e-4137-8059-c682504026b2" providerId="ADAL" clId="{5590FEEE-687F-4CA4-B4B8-B4F8545014BC}" dt="2021-12-16T17:37:00.042" v="14575" actId="20577"/>
          <ac:spMkLst>
            <pc:docMk/>
            <pc:sldMk cId="1783181684" sldId="3110"/>
            <ac:spMk id="2" creationId="{A539CB5F-C53C-4684-9E5D-45BE31BA5D65}"/>
          </ac:spMkLst>
        </pc:spChg>
        <pc:spChg chg="mod">
          <ac:chgData name="Giacomo Delcaro" userId="863f645b-2c0e-4137-8059-c682504026b2" providerId="ADAL" clId="{5590FEEE-687F-4CA4-B4B8-B4F8545014BC}" dt="2021-12-16T17:38:12.800" v="14585" actId="113"/>
          <ac:spMkLst>
            <pc:docMk/>
            <pc:sldMk cId="1783181684" sldId="3110"/>
            <ac:spMk id="7" creationId="{C0D8EAE1-C89E-4BC8-AE8D-4853008FBF91}"/>
          </ac:spMkLst>
        </pc:spChg>
        <pc:grpChg chg="mod">
          <ac:chgData name="Giacomo Delcaro" userId="863f645b-2c0e-4137-8059-c682504026b2" providerId="ADAL" clId="{5590FEEE-687F-4CA4-B4B8-B4F8545014BC}" dt="2021-12-16T07:57:51.757" v="12532" actId="1076"/>
          <ac:grpSpMkLst>
            <pc:docMk/>
            <pc:sldMk cId="1783181684" sldId="3110"/>
            <ac:grpSpMk id="42" creationId="{E4396BE9-81F6-4D4F-B602-AD09C89B3444}"/>
          </ac:grpSpMkLst>
        </pc:grpChg>
      </pc:sldChg>
      <pc:sldChg chg="addSp modSp mod">
        <pc:chgData name="Giacomo Delcaro" userId="863f645b-2c0e-4137-8059-c682504026b2" providerId="ADAL" clId="{5590FEEE-687F-4CA4-B4B8-B4F8545014BC}" dt="2021-12-16T17:46:03.626" v="14634" actId="1076"/>
        <pc:sldMkLst>
          <pc:docMk/>
          <pc:sldMk cId="671430906" sldId="3111"/>
        </pc:sldMkLst>
        <pc:spChg chg="mod">
          <ac:chgData name="Giacomo Delcaro" userId="863f645b-2c0e-4137-8059-c682504026b2" providerId="ADAL" clId="{5590FEEE-687F-4CA4-B4B8-B4F8545014BC}" dt="2021-12-16T17:45:22.603" v="14632" actId="1076"/>
          <ac:spMkLst>
            <pc:docMk/>
            <pc:sldMk cId="671430906" sldId="3111"/>
            <ac:spMk id="7" creationId="{08D3C120-E0EB-4748-9DC5-8FC87EBDEA98}"/>
          </ac:spMkLst>
        </pc:spChg>
        <pc:spChg chg="add mod">
          <ac:chgData name="Giacomo Delcaro" userId="863f645b-2c0e-4137-8059-c682504026b2" providerId="ADAL" clId="{5590FEEE-687F-4CA4-B4B8-B4F8545014BC}" dt="2021-12-16T17:45:08.801" v="14627" actId="207"/>
          <ac:spMkLst>
            <pc:docMk/>
            <pc:sldMk cId="671430906" sldId="3111"/>
            <ac:spMk id="8" creationId="{EA89D1EE-3521-4609-888C-1732BDF7689B}"/>
          </ac:spMkLst>
        </pc:spChg>
        <pc:spChg chg="mod ord">
          <ac:chgData name="Giacomo Delcaro" userId="863f645b-2c0e-4137-8059-c682504026b2" providerId="ADAL" clId="{5590FEEE-687F-4CA4-B4B8-B4F8545014BC}" dt="2021-12-16T17:44:49.024" v="14622" actId="164"/>
          <ac:spMkLst>
            <pc:docMk/>
            <pc:sldMk cId="671430906" sldId="3111"/>
            <ac:spMk id="10" creationId="{701C4AE6-C06D-4253-A941-D8FE3C3E68C2}"/>
          </ac:spMkLst>
        </pc:spChg>
        <pc:grpChg chg="add mod ord">
          <ac:chgData name="Giacomo Delcaro" userId="863f645b-2c0e-4137-8059-c682504026b2" providerId="ADAL" clId="{5590FEEE-687F-4CA4-B4B8-B4F8545014BC}" dt="2021-12-16T17:46:03.626" v="14634" actId="1076"/>
          <ac:grpSpMkLst>
            <pc:docMk/>
            <pc:sldMk cId="671430906" sldId="3111"/>
            <ac:grpSpMk id="6" creationId="{33E2F0CB-2C33-4752-9FE5-4162C8AC2A2A}"/>
          </ac:grpSpMkLst>
        </pc:grpChg>
        <pc:picChg chg="add mod modCrop">
          <ac:chgData name="Giacomo Delcaro" userId="863f645b-2c0e-4137-8059-c682504026b2" providerId="ADAL" clId="{5590FEEE-687F-4CA4-B4B8-B4F8545014BC}" dt="2021-12-16T17:44:49.024" v="14622" actId="164"/>
          <ac:picMkLst>
            <pc:docMk/>
            <pc:sldMk cId="671430906" sldId="3111"/>
            <ac:picMk id="9" creationId="{3ABF3B6E-451A-4854-BDAA-C0D9492C1539}"/>
          </ac:picMkLst>
        </pc:picChg>
        <pc:picChg chg="mod modCrop">
          <ac:chgData name="Giacomo Delcaro" userId="863f645b-2c0e-4137-8059-c682504026b2" providerId="ADAL" clId="{5590FEEE-687F-4CA4-B4B8-B4F8545014BC}" dt="2021-12-16T17:43:45.789" v="14610" actId="732"/>
          <ac:picMkLst>
            <pc:docMk/>
            <pc:sldMk cId="671430906" sldId="3111"/>
            <ac:picMk id="20" creationId="{2E7BB74A-6B8C-45E6-A735-1708080154EE}"/>
          </ac:picMkLst>
        </pc:picChg>
      </pc:sldChg>
      <pc:sldChg chg="modSp del mod ord modShow">
        <pc:chgData name="Giacomo Delcaro" userId="863f645b-2c0e-4137-8059-c682504026b2" providerId="ADAL" clId="{5590FEEE-687F-4CA4-B4B8-B4F8545014BC}" dt="2021-12-16T09:18:11.790" v="14462" actId="2696"/>
        <pc:sldMkLst>
          <pc:docMk/>
          <pc:sldMk cId="2218720960" sldId="3112"/>
        </pc:sldMkLst>
        <pc:spChg chg="mod">
          <ac:chgData name="Giacomo Delcaro" userId="863f645b-2c0e-4137-8059-c682504026b2" providerId="ADAL" clId="{5590FEEE-687F-4CA4-B4B8-B4F8545014BC}" dt="2021-12-16T08:13:12.118" v="13067" actId="20577"/>
          <ac:spMkLst>
            <pc:docMk/>
            <pc:sldMk cId="2218720960" sldId="3112"/>
            <ac:spMk id="2" creationId="{B1C259E8-5EFF-4EAF-944B-D4EB47BE74CB}"/>
          </ac:spMkLst>
        </pc:spChg>
        <pc:picChg chg="mod">
          <ac:chgData name="Giacomo Delcaro" userId="863f645b-2c0e-4137-8059-c682504026b2" providerId="ADAL" clId="{5590FEEE-687F-4CA4-B4B8-B4F8545014BC}" dt="2021-12-16T09:09:07.104" v="14325" actId="14100"/>
          <ac:picMkLst>
            <pc:docMk/>
            <pc:sldMk cId="2218720960" sldId="3112"/>
            <ac:picMk id="6" creationId="{2EC9523E-73DA-44B7-AD40-770329DC0D11}"/>
          </ac:picMkLst>
        </pc:picChg>
      </pc:sldChg>
      <pc:sldChg chg="delSp modSp del mod modShow">
        <pc:chgData name="Giacomo Delcaro" userId="863f645b-2c0e-4137-8059-c682504026b2" providerId="ADAL" clId="{5590FEEE-687F-4CA4-B4B8-B4F8545014BC}" dt="2021-12-16T18:34:57.545" v="14761" actId="2696"/>
        <pc:sldMkLst>
          <pc:docMk/>
          <pc:sldMk cId="2107710728" sldId="3113"/>
        </pc:sldMkLst>
        <pc:spChg chg="mod">
          <ac:chgData name="Giacomo Delcaro" userId="863f645b-2c0e-4137-8059-c682504026b2" providerId="ADAL" clId="{5590FEEE-687F-4CA4-B4B8-B4F8545014BC}" dt="2021-12-16T18:11:10.771" v="14680" actId="20577"/>
          <ac:spMkLst>
            <pc:docMk/>
            <pc:sldMk cId="2107710728" sldId="3113"/>
            <ac:spMk id="6" creationId="{09D75BA4-E4A9-4841-876E-49DC6FF61072}"/>
          </ac:spMkLst>
        </pc:spChg>
        <pc:spChg chg="del">
          <ac:chgData name="Giacomo Delcaro" userId="863f645b-2c0e-4137-8059-c682504026b2" providerId="ADAL" clId="{5590FEEE-687F-4CA4-B4B8-B4F8545014BC}" dt="2021-12-10T14:05:33.019" v="1668" actId="478"/>
          <ac:spMkLst>
            <pc:docMk/>
            <pc:sldMk cId="2107710728" sldId="3113"/>
            <ac:spMk id="7" creationId="{639F51F0-3716-4934-B218-7D04127F7719}"/>
          </ac:spMkLst>
        </pc:spChg>
      </pc:sldChg>
      <pc:sldChg chg="delSp modSp mod">
        <pc:chgData name="Giacomo Delcaro" userId="863f645b-2c0e-4137-8059-c682504026b2" providerId="ADAL" clId="{5590FEEE-687F-4CA4-B4B8-B4F8545014BC}" dt="2021-12-16T17:54:55.724" v="14647" actId="20577"/>
        <pc:sldMkLst>
          <pc:docMk/>
          <pc:sldMk cId="1717397521" sldId="3114"/>
        </pc:sldMkLst>
        <pc:spChg chg="mod">
          <ac:chgData name="Giacomo Delcaro" userId="863f645b-2c0e-4137-8059-c682504026b2" providerId="ADAL" clId="{5590FEEE-687F-4CA4-B4B8-B4F8545014BC}" dt="2021-12-16T17:54:55.724" v="14647" actId="20577"/>
          <ac:spMkLst>
            <pc:docMk/>
            <pc:sldMk cId="1717397521" sldId="3114"/>
            <ac:spMk id="6" creationId="{F013D545-AA80-487C-9B34-99530238B46A}"/>
          </ac:spMkLst>
        </pc:spChg>
        <pc:spChg chg="del mod">
          <ac:chgData name="Giacomo Delcaro" userId="863f645b-2c0e-4137-8059-c682504026b2" providerId="ADAL" clId="{5590FEEE-687F-4CA4-B4B8-B4F8545014BC}" dt="2021-12-10T14:25:22.764" v="3902" actId="478"/>
          <ac:spMkLst>
            <pc:docMk/>
            <pc:sldMk cId="1717397521" sldId="3114"/>
            <ac:spMk id="7" creationId="{775D3819-E283-4926-941A-716018C6A96F}"/>
          </ac:spMkLst>
        </pc:spChg>
      </pc:sldChg>
      <pc:sldChg chg="modSp mod">
        <pc:chgData name="Giacomo Delcaro" userId="863f645b-2c0e-4137-8059-c682504026b2" providerId="ADAL" clId="{5590FEEE-687F-4CA4-B4B8-B4F8545014BC}" dt="2021-12-16T07:38:46.246" v="12052" actId="113"/>
        <pc:sldMkLst>
          <pc:docMk/>
          <pc:sldMk cId="3615339423" sldId="3115"/>
        </pc:sldMkLst>
        <pc:spChg chg="mod">
          <ac:chgData name="Giacomo Delcaro" userId="863f645b-2c0e-4137-8059-c682504026b2" providerId="ADAL" clId="{5590FEEE-687F-4CA4-B4B8-B4F8545014BC}" dt="2021-12-16T07:38:46.246" v="12052" actId="113"/>
          <ac:spMkLst>
            <pc:docMk/>
            <pc:sldMk cId="3615339423" sldId="3115"/>
            <ac:spMk id="6" creationId="{DA240782-D998-4846-9C5C-47CDBC589C37}"/>
          </ac:spMkLst>
        </pc:spChg>
      </pc:sldChg>
      <pc:sldChg chg="modSp mod">
        <pc:chgData name="Giacomo Delcaro" userId="863f645b-2c0e-4137-8059-c682504026b2" providerId="ADAL" clId="{5590FEEE-687F-4CA4-B4B8-B4F8545014BC}" dt="2021-12-16T17:55:49.318" v="14654" actId="20577"/>
        <pc:sldMkLst>
          <pc:docMk/>
          <pc:sldMk cId="3927890985" sldId="3116"/>
        </pc:sldMkLst>
        <pc:spChg chg="mod">
          <ac:chgData name="Giacomo Delcaro" userId="863f645b-2c0e-4137-8059-c682504026b2" providerId="ADAL" clId="{5590FEEE-687F-4CA4-B4B8-B4F8545014BC}" dt="2021-12-16T17:55:49.318" v="14654" actId="20577"/>
          <ac:spMkLst>
            <pc:docMk/>
            <pc:sldMk cId="3927890985" sldId="3116"/>
            <ac:spMk id="6" creationId="{6871F31D-62B2-43DE-9B98-2A11974B069C}"/>
          </ac:spMkLst>
        </pc:spChg>
      </pc:sldChg>
      <pc:sldChg chg="modSp mod">
        <pc:chgData name="Giacomo Delcaro" userId="863f645b-2c0e-4137-8059-c682504026b2" providerId="ADAL" clId="{5590FEEE-687F-4CA4-B4B8-B4F8545014BC}" dt="2021-12-21T08:24:29.910" v="15368" actId="207"/>
        <pc:sldMkLst>
          <pc:docMk/>
          <pc:sldMk cId="1212066235" sldId="3118"/>
        </pc:sldMkLst>
        <pc:graphicFrameChg chg="mod modGraphic">
          <ac:chgData name="Giacomo Delcaro" userId="863f645b-2c0e-4137-8059-c682504026b2" providerId="ADAL" clId="{5590FEEE-687F-4CA4-B4B8-B4F8545014BC}" dt="2021-12-21T08:24:29.910" v="15368" actId="207"/>
          <ac:graphicFrameMkLst>
            <pc:docMk/>
            <pc:sldMk cId="1212066235" sldId="3118"/>
            <ac:graphicFrameMk id="8" creationId="{D397FC70-296A-496D-B03C-44B70B13C1AF}"/>
          </ac:graphicFrameMkLst>
        </pc:graphicFrameChg>
      </pc:sldChg>
      <pc:sldChg chg="addSp modSp mod">
        <pc:chgData name="Giacomo Delcaro" userId="863f645b-2c0e-4137-8059-c682504026b2" providerId="ADAL" clId="{5590FEEE-687F-4CA4-B4B8-B4F8545014BC}" dt="2021-12-21T08:20:25.106" v="15363" actId="1076"/>
        <pc:sldMkLst>
          <pc:docMk/>
          <pc:sldMk cId="3304283516" sldId="3119"/>
        </pc:sldMkLst>
        <pc:spChg chg="mod">
          <ac:chgData name="Giacomo Delcaro" userId="863f645b-2c0e-4137-8059-c682504026b2" providerId="ADAL" clId="{5590FEEE-687F-4CA4-B4B8-B4F8545014BC}" dt="2021-12-21T08:18:57.995" v="15322" actId="1076"/>
          <ac:spMkLst>
            <pc:docMk/>
            <pc:sldMk cId="3304283516" sldId="3119"/>
            <ac:spMk id="7" creationId="{A27C2D15-36ED-4BC3-A909-967C485DCE3D}"/>
          </ac:spMkLst>
        </pc:spChg>
        <pc:spChg chg="add mod">
          <ac:chgData name="Giacomo Delcaro" userId="863f645b-2c0e-4137-8059-c682504026b2" providerId="ADAL" clId="{5590FEEE-687F-4CA4-B4B8-B4F8545014BC}" dt="2021-12-21T08:20:25.106" v="15363" actId="1076"/>
          <ac:spMkLst>
            <pc:docMk/>
            <pc:sldMk cId="3304283516" sldId="3119"/>
            <ac:spMk id="10" creationId="{F4111793-FC81-48DE-A912-082D00C0DA47}"/>
          </ac:spMkLst>
        </pc:spChg>
        <pc:spChg chg="mod">
          <ac:chgData name="Giacomo Delcaro" userId="863f645b-2c0e-4137-8059-c682504026b2" providerId="ADAL" clId="{5590FEEE-687F-4CA4-B4B8-B4F8545014BC}" dt="2021-12-21T08:18:57.995" v="15322" actId="1076"/>
          <ac:spMkLst>
            <pc:docMk/>
            <pc:sldMk cId="3304283516" sldId="3119"/>
            <ac:spMk id="14" creationId="{9135F6B0-B7F5-41D1-84A5-70809BE3FE5C}"/>
          </ac:spMkLst>
        </pc:spChg>
        <pc:graphicFrameChg chg="mod modGraphic">
          <ac:chgData name="Giacomo Delcaro" userId="863f645b-2c0e-4137-8059-c682504026b2" providerId="ADAL" clId="{5590FEEE-687F-4CA4-B4B8-B4F8545014BC}" dt="2021-12-21T08:18:57.995" v="15322" actId="1076"/>
          <ac:graphicFrameMkLst>
            <pc:docMk/>
            <pc:sldMk cId="3304283516" sldId="3119"/>
            <ac:graphicFrameMk id="6" creationId="{CCB45D19-EF84-4AF2-93C2-6F37AFEE87F3}"/>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2" creationId="{AD1C1A3C-22D0-4783-892E-D5379E0C9369}"/>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3" creationId="{00E36873-08ED-477A-BAA9-7DFA55753AC8}"/>
          </ac:graphicFrameMkLst>
        </pc:graphicFrameChg>
        <pc:cxnChg chg="add mod">
          <ac:chgData name="Giacomo Delcaro" userId="863f645b-2c0e-4137-8059-c682504026b2" providerId="ADAL" clId="{5590FEEE-687F-4CA4-B4B8-B4F8545014BC}" dt="2021-12-21T08:18:57.995" v="15322" actId="1076"/>
          <ac:cxnSpMkLst>
            <pc:docMk/>
            <pc:sldMk cId="3304283516" sldId="3119"/>
            <ac:cxnSpMk id="9" creationId="{25B24FB8-F0C5-4668-AE0F-6B6B6FE4937D}"/>
          </ac:cxnSpMkLst>
        </pc:cxnChg>
        <pc:cxnChg chg="mod">
          <ac:chgData name="Giacomo Delcaro" userId="863f645b-2c0e-4137-8059-c682504026b2" providerId="ADAL" clId="{5590FEEE-687F-4CA4-B4B8-B4F8545014BC}" dt="2021-12-21T08:18:57.995" v="15322" actId="1076"/>
          <ac:cxnSpMkLst>
            <pc:docMk/>
            <pc:sldMk cId="3304283516" sldId="3119"/>
            <ac:cxnSpMk id="15" creationId="{6EB7CFB1-A6C2-48C7-A848-E568D247DDA7}"/>
          </ac:cxnSpMkLst>
        </pc:cxnChg>
      </pc:sldChg>
      <pc:sldChg chg="addSp delSp modSp mod">
        <pc:chgData name="Giacomo Delcaro" userId="863f645b-2c0e-4137-8059-c682504026b2" providerId="ADAL" clId="{5590FEEE-687F-4CA4-B4B8-B4F8545014BC}" dt="2021-12-21T09:08:17.676" v="15861" actId="1076"/>
        <pc:sldMkLst>
          <pc:docMk/>
          <pc:sldMk cId="3594178291" sldId="3120"/>
        </pc:sldMkLst>
        <pc:spChg chg="mod">
          <ac:chgData name="Giacomo Delcaro" userId="863f645b-2c0e-4137-8059-c682504026b2" providerId="ADAL" clId="{5590FEEE-687F-4CA4-B4B8-B4F8545014BC}" dt="2021-12-21T09:08:17.676" v="15861" actId="1076"/>
          <ac:spMkLst>
            <pc:docMk/>
            <pc:sldMk cId="3594178291" sldId="3120"/>
            <ac:spMk id="7" creationId="{705218AB-D837-4AC7-AEDD-22CEC15A7DD5}"/>
          </ac:spMkLst>
        </pc:spChg>
        <pc:spChg chg="mod">
          <ac:chgData name="Giacomo Delcaro" userId="863f645b-2c0e-4137-8059-c682504026b2" providerId="ADAL" clId="{5590FEEE-687F-4CA4-B4B8-B4F8545014BC}" dt="2021-12-21T08:27:33.748" v="15643" actId="20577"/>
          <ac:spMkLst>
            <pc:docMk/>
            <pc:sldMk cId="3594178291" sldId="3120"/>
            <ac:spMk id="8" creationId="{9EADBAD1-BF11-4A9E-8BCD-A05AFBA849D8}"/>
          </ac:spMkLst>
        </pc:spChg>
        <pc:spChg chg="add del mod">
          <ac:chgData name="Giacomo Delcaro" userId="863f645b-2c0e-4137-8059-c682504026b2" providerId="ADAL" clId="{5590FEEE-687F-4CA4-B4B8-B4F8545014BC}" dt="2021-12-21T08:24:57.743" v="15370" actId="478"/>
          <ac:spMkLst>
            <pc:docMk/>
            <pc:sldMk cId="3594178291" sldId="3120"/>
            <ac:spMk id="10" creationId="{52A56530-9104-4BEB-B604-DCD91FCA4A45}"/>
          </ac:spMkLst>
        </pc:spChg>
        <pc:graphicFrameChg chg="mod">
          <ac:chgData name="Giacomo Delcaro" userId="863f645b-2c0e-4137-8059-c682504026b2" providerId="ADAL" clId="{5590FEEE-687F-4CA4-B4B8-B4F8545014BC}" dt="2021-12-21T08:24:14.809" v="15366" actId="1076"/>
          <ac:graphicFrameMkLst>
            <pc:docMk/>
            <pc:sldMk cId="3594178291" sldId="3120"/>
            <ac:graphicFrameMk id="6" creationId="{8985FFC4-2BB3-412C-808C-5FA73C2D4CD8}"/>
          </ac:graphicFrameMkLst>
        </pc:graphicFrameChg>
        <pc:graphicFrameChg chg="mod modGraphic">
          <ac:chgData name="Giacomo Delcaro" userId="863f645b-2c0e-4137-8059-c682504026b2" providerId="ADAL" clId="{5590FEEE-687F-4CA4-B4B8-B4F8545014BC}" dt="2021-12-21T08:43:14.189" v="15665" actId="1076"/>
          <ac:graphicFrameMkLst>
            <pc:docMk/>
            <pc:sldMk cId="3594178291" sldId="3120"/>
            <ac:graphicFrameMk id="9" creationId="{F28740E0-F904-4CB8-A09D-836BB1CC2C83}"/>
          </ac:graphicFrameMkLst>
        </pc:graphicFrameChg>
      </pc:sldChg>
      <pc:sldChg chg="modSp mod">
        <pc:chgData name="Giacomo Delcaro" userId="863f645b-2c0e-4137-8059-c682504026b2" providerId="ADAL" clId="{5590FEEE-687F-4CA4-B4B8-B4F8545014BC}" dt="2021-12-21T09:04:59.214" v="15848" actId="790"/>
        <pc:sldMkLst>
          <pc:docMk/>
          <pc:sldMk cId="3760170015" sldId="3121"/>
        </pc:sldMkLst>
        <pc:spChg chg="mod">
          <ac:chgData name="Giacomo Delcaro" userId="863f645b-2c0e-4137-8059-c682504026b2" providerId="ADAL" clId="{5590FEEE-687F-4CA4-B4B8-B4F8545014BC}" dt="2021-12-21T08:44:02.585" v="15676" actId="20577"/>
          <ac:spMkLst>
            <pc:docMk/>
            <pc:sldMk cId="3760170015" sldId="3121"/>
            <ac:spMk id="7" creationId="{F36FE29F-BD88-41BE-BB20-06D916FF681A}"/>
          </ac:spMkLst>
        </pc:spChg>
        <pc:graphicFrameChg chg="mod modGraphic">
          <ac:chgData name="Giacomo Delcaro" userId="863f645b-2c0e-4137-8059-c682504026b2" providerId="ADAL" clId="{5590FEEE-687F-4CA4-B4B8-B4F8545014BC}" dt="2021-12-21T09:04:59.214" v="15848" actId="790"/>
          <ac:graphicFrameMkLst>
            <pc:docMk/>
            <pc:sldMk cId="3760170015" sldId="3121"/>
            <ac:graphicFrameMk id="8" creationId="{086DFBDC-6CC9-4FD7-B5B9-B346BE34285F}"/>
          </ac:graphicFrameMkLst>
        </pc:graphicFrameChg>
      </pc:sldChg>
      <pc:sldChg chg="modSp mod">
        <pc:chgData name="Giacomo Delcaro" userId="863f645b-2c0e-4137-8059-c682504026b2" providerId="ADAL" clId="{5590FEEE-687F-4CA4-B4B8-B4F8545014BC}" dt="2021-12-22T10:54:23.082" v="21124" actId="20577"/>
        <pc:sldMkLst>
          <pc:docMk/>
          <pc:sldMk cId="1419092278" sldId="3122"/>
        </pc:sldMkLst>
        <pc:spChg chg="mod">
          <ac:chgData name="Giacomo Delcaro" userId="863f645b-2c0e-4137-8059-c682504026b2" providerId="ADAL" clId="{5590FEEE-687F-4CA4-B4B8-B4F8545014BC}" dt="2021-12-22T10:54:23.082" v="21124" actId="20577"/>
          <ac:spMkLst>
            <pc:docMk/>
            <pc:sldMk cId="1419092278" sldId="3122"/>
            <ac:spMk id="7" creationId="{8C9B9BC9-35AE-431E-A9F4-FD2DB2274845}"/>
          </ac:spMkLst>
        </pc:spChg>
      </pc:sldChg>
      <pc:sldChg chg="modSp mod">
        <pc:chgData name="Giacomo Delcaro" userId="863f645b-2c0e-4137-8059-c682504026b2" providerId="ADAL" clId="{5590FEEE-687F-4CA4-B4B8-B4F8545014BC}" dt="2021-12-21T10:02:03.526" v="19058" actId="20577"/>
        <pc:sldMkLst>
          <pc:docMk/>
          <pc:sldMk cId="1903284508" sldId="3123"/>
        </pc:sldMkLst>
        <pc:spChg chg="mod">
          <ac:chgData name="Giacomo Delcaro" userId="863f645b-2c0e-4137-8059-c682504026b2" providerId="ADAL" clId="{5590FEEE-687F-4CA4-B4B8-B4F8545014BC}" dt="2021-12-21T10:02:03.526" v="19058" actId="20577"/>
          <ac:spMkLst>
            <pc:docMk/>
            <pc:sldMk cId="1903284508" sldId="3123"/>
            <ac:spMk id="7" creationId="{F36FE29F-BD88-41BE-BB20-06D916FF681A}"/>
          </ac:spMkLst>
        </pc:spChg>
      </pc:sldChg>
      <pc:sldChg chg="modSp mod">
        <pc:chgData name="Giacomo Delcaro" userId="863f645b-2c0e-4137-8059-c682504026b2" providerId="ADAL" clId="{5590FEEE-687F-4CA4-B4B8-B4F8545014BC}" dt="2021-12-21T10:23:38.668" v="20279" actId="20577"/>
        <pc:sldMkLst>
          <pc:docMk/>
          <pc:sldMk cId="3215311671" sldId="3124"/>
        </pc:sldMkLst>
        <pc:spChg chg="mod">
          <ac:chgData name="Giacomo Delcaro" userId="863f645b-2c0e-4137-8059-c682504026b2" providerId="ADAL" clId="{5590FEEE-687F-4CA4-B4B8-B4F8545014BC}" dt="2021-12-21T10:23:38.668" v="20279" actId="20577"/>
          <ac:spMkLst>
            <pc:docMk/>
            <pc:sldMk cId="3215311671" sldId="3124"/>
            <ac:spMk id="7" creationId="{BB3B9F73-2D21-45E7-9B50-0FD208E54AE3}"/>
          </ac:spMkLst>
        </pc:spChg>
      </pc:sldChg>
      <pc:sldChg chg="addSp delSp modSp mod">
        <pc:chgData name="Giacomo Delcaro" userId="863f645b-2c0e-4137-8059-c682504026b2" providerId="ADAL" clId="{5590FEEE-687F-4CA4-B4B8-B4F8545014BC}" dt="2021-12-21T12:54:33.598" v="21095" actId="572"/>
        <pc:sldMkLst>
          <pc:docMk/>
          <pc:sldMk cId="873998144" sldId="3125"/>
        </pc:sldMkLst>
        <pc:spChg chg="del mod">
          <ac:chgData name="Giacomo Delcaro" userId="863f645b-2c0e-4137-8059-c682504026b2" providerId="ADAL" clId="{5590FEEE-687F-4CA4-B4B8-B4F8545014BC}" dt="2021-12-03T07:44:07.618" v="552" actId="478"/>
          <ac:spMkLst>
            <pc:docMk/>
            <pc:sldMk cId="873998144" sldId="3125"/>
            <ac:spMk id="7" creationId="{0EF28358-3059-44EC-A7A9-9BE6DAC09F21}"/>
          </ac:spMkLst>
        </pc:spChg>
        <pc:graphicFrameChg chg="mod modGraphic">
          <ac:chgData name="Giacomo Delcaro" userId="863f645b-2c0e-4137-8059-c682504026b2" providerId="ADAL" clId="{5590FEEE-687F-4CA4-B4B8-B4F8545014BC}" dt="2021-12-21T12:54:33.598" v="21095" actId="572"/>
          <ac:graphicFrameMkLst>
            <pc:docMk/>
            <pc:sldMk cId="873998144" sldId="3125"/>
            <ac:graphicFrameMk id="6" creationId="{7563D274-4EA9-437A-8F0C-7A1CB24A9A9A}"/>
          </ac:graphicFrameMkLst>
        </pc:graphicFrameChg>
        <pc:graphicFrameChg chg="add del mod">
          <ac:chgData name="Giacomo Delcaro" userId="863f645b-2c0e-4137-8059-c682504026b2" providerId="ADAL" clId="{5590FEEE-687F-4CA4-B4B8-B4F8545014BC}" dt="2021-12-10T14:54:48.915" v="4213" actId="478"/>
          <ac:graphicFrameMkLst>
            <pc:docMk/>
            <pc:sldMk cId="873998144" sldId="3125"/>
            <ac:graphicFrameMk id="7" creationId="{24C8C005-573C-42FB-AF90-E29B62D6659A}"/>
          </ac:graphicFrameMkLst>
        </pc:graphicFrameChg>
      </pc:sldChg>
      <pc:sldChg chg="addSp delSp modSp mod">
        <pc:chgData name="Giacomo Delcaro" userId="863f645b-2c0e-4137-8059-c682504026b2" providerId="ADAL" clId="{5590FEEE-687F-4CA4-B4B8-B4F8545014BC}" dt="2021-12-22T10:46:36.389" v="21120" actId="113"/>
        <pc:sldMkLst>
          <pc:docMk/>
          <pc:sldMk cId="1195336796" sldId="3128"/>
        </pc:sldMkLst>
        <pc:spChg chg="add del mod">
          <ac:chgData name="Giacomo Delcaro" userId="863f645b-2c0e-4137-8059-c682504026b2" providerId="ADAL" clId="{5590FEEE-687F-4CA4-B4B8-B4F8545014BC}" dt="2021-12-05T22:15:59.829" v="1444" actId="478"/>
          <ac:spMkLst>
            <pc:docMk/>
            <pc:sldMk cId="1195336796" sldId="3128"/>
            <ac:spMk id="5" creationId="{CFFCFE6A-87F7-48FF-B437-1B3453B18D61}"/>
          </ac:spMkLst>
        </pc:spChg>
        <pc:spChg chg="mod">
          <ac:chgData name="Giacomo Delcaro" userId="863f645b-2c0e-4137-8059-c682504026b2" providerId="ADAL" clId="{5590FEEE-687F-4CA4-B4B8-B4F8545014BC}" dt="2021-12-21T10:16:09.992" v="20089" actId="20577"/>
          <ac:spMkLst>
            <pc:docMk/>
            <pc:sldMk cId="1195336796" sldId="3128"/>
            <ac:spMk id="7" creationId="{DF0C8D9E-DFE5-4758-B30B-3A86A16BDFC5}"/>
          </ac:spMkLst>
        </pc:spChg>
        <pc:spChg chg="mod">
          <ac:chgData name="Giacomo Delcaro" userId="863f645b-2c0e-4137-8059-c682504026b2" providerId="ADAL" clId="{5590FEEE-687F-4CA4-B4B8-B4F8545014BC}" dt="2021-12-22T10:46:36.389" v="21120" actId="113"/>
          <ac:spMkLst>
            <pc:docMk/>
            <pc:sldMk cId="1195336796" sldId="3128"/>
            <ac:spMk id="9" creationId="{EBFA5012-984C-477D-B432-C652C990B430}"/>
          </ac:spMkLst>
        </pc:spChg>
        <pc:picChg chg="mod">
          <ac:chgData name="Giacomo Delcaro" userId="863f645b-2c0e-4137-8059-c682504026b2" providerId="ADAL" clId="{5590FEEE-687F-4CA4-B4B8-B4F8545014BC}" dt="2021-12-10T14:43:03.419" v="4078" actId="1076"/>
          <ac:picMkLst>
            <pc:docMk/>
            <pc:sldMk cId="1195336796" sldId="3128"/>
            <ac:picMk id="6" creationId="{34E3184E-CFF9-48D3-88D9-380F2F307883}"/>
          </ac:picMkLst>
        </pc:picChg>
      </pc:sldChg>
      <pc:sldChg chg="addSp delSp modSp mod">
        <pc:chgData name="Giacomo Delcaro" userId="863f645b-2c0e-4137-8059-c682504026b2" providerId="ADAL" clId="{5590FEEE-687F-4CA4-B4B8-B4F8545014BC}" dt="2021-12-22T10:46:05.058" v="21119" actId="208"/>
        <pc:sldMkLst>
          <pc:docMk/>
          <pc:sldMk cId="181275955" sldId="3129"/>
        </pc:sldMkLst>
        <pc:spChg chg="mod">
          <ac:chgData name="Giacomo Delcaro" userId="863f645b-2c0e-4137-8059-c682504026b2" providerId="ADAL" clId="{5590FEEE-687F-4CA4-B4B8-B4F8545014BC}" dt="2021-12-21T10:16:05.754" v="20085" actId="20577"/>
          <ac:spMkLst>
            <pc:docMk/>
            <pc:sldMk cId="181275955" sldId="3129"/>
            <ac:spMk id="2" creationId="{40729DAD-79D0-4852-B3D1-70A534797693}"/>
          </ac:spMkLst>
        </pc:spChg>
        <pc:spChg chg="mod">
          <ac:chgData name="Giacomo Delcaro" userId="863f645b-2c0e-4137-8059-c682504026b2" providerId="ADAL" clId="{5590FEEE-687F-4CA4-B4B8-B4F8545014BC}" dt="2021-12-10T14:44:46.173" v="4100" actId="113"/>
          <ac:spMkLst>
            <pc:docMk/>
            <pc:sldMk cId="181275955" sldId="3129"/>
            <ac:spMk id="8" creationId="{77DB4881-4882-4364-AF27-07AF505997A7}"/>
          </ac:spMkLst>
        </pc:spChg>
        <pc:spChg chg="mod">
          <ac:chgData name="Giacomo Delcaro" userId="863f645b-2c0e-4137-8059-c682504026b2" providerId="ADAL" clId="{5590FEEE-687F-4CA4-B4B8-B4F8545014BC}" dt="2021-12-10T14:50:24.499" v="4208" actId="20577"/>
          <ac:spMkLst>
            <pc:docMk/>
            <pc:sldMk cId="181275955" sldId="3129"/>
            <ac:spMk id="9" creationId="{8F0EED26-DCBE-4CFC-B57C-9254B2895404}"/>
          </ac:spMkLst>
        </pc:spChg>
        <pc:spChg chg="mod">
          <ac:chgData name="Giacomo Delcaro" userId="863f645b-2c0e-4137-8059-c682504026b2" providerId="ADAL" clId="{5590FEEE-687F-4CA4-B4B8-B4F8545014BC}" dt="2021-12-10T14:47:56.591" v="4190" actId="313"/>
          <ac:spMkLst>
            <pc:docMk/>
            <pc:sldMk cId="181275955" sldId="3129"/>
            <ac:spMk id="10" creationId="{70B121D4-B6D5-47CE-88CC-D727DC3CDAF6}"/>
          </ac:spMkLst>
        </pc:spChg>
        <pc:spChg chg="mod">
          <ac:chgData name="Giacomo Delcaro" userId="863f645b-2c0e-4137-8059-c682504026b2" providerId="ADAL" clId="{5590FEEE-687F-4CA4-B4B8-B4F8545014BC}" dt="2021-12-13T16:28:11.692" v="7072" actId="693"/>
          <ac:spMkLst>
            <pc:docMk/>
            <pc:sldMk cId="181275955" sldId="3129"/>
            <ac:spMk id="17" creationId="{56D84503-D496-422D-A354-3A31F4A0F58E}"/>
          </ac:spMkLst>
        </pc:spChg>
        <pc:spChg chg="add mod">
          <ac:chgData name="Giacomo Delcaro" userId="863f645b-2c0e-4137-8059-c682504026b2" providerId="ADAL" clId="{5590FEEE-687F-4CA4-B4B8-B4F8545014BC}" dt="2021-12-22T10:46:05.058" v="21119" actId="208"/>
          <ac:spMkLst>
            <pc:docMk/>
            <pc:sldMk cId="181275955" sldId="3129"/>
            <ac:spMk id="18" creationId="{057E9CF0-DA19-4557-9FE8-0A13CAE00ED1}"/>
          </ac:spMkLst>
        </pc:spChg>
        <pc:spChg chg="del">
          <ac:chgData name="Giacomo Delcaro" userId="863f645b-2c0e-4137-8059-c682504026b2" providerId="ADAL" clId="{5590FEEE-687F-4CA4-B4B8-B4F8545014BC}" dt="2021-12-13T16:28:28.926" v="7077" actId="478"/>
          <ac:spMkLst>
            <pc:docMk/>
            <pc:sldMk cId="181275955" sldId="3129"/>
            <ac:spMk id="18" creationId="{05CD1F39-003D-4B63-825F-C161F4BD07B7}"/>
          </ac:spMkLst>
        </pc:spChg>
        <pc:spChg chg="mod">
          <ac:chgData name="Giacomo Delcaro" userId="863f645b-2c0e-4137-8059-c682504026b2" providerId="ADAL" clId="{5590FEEE-687F-4CA4-B4B8-B4F8545014BC}" dt="2021-12-13T16:30:41.801" v="7098" actId="14100"/>
          <ac:spMkLst>
            <pc:docMk/>
            <pc:sldMk cId="181275955" sldId="3129"/>
            <ac:spMk id="19" creationId="{D87A8CBE-71E9-4B86-BBF4-84E5B6FD682E}"/>
          </ac:spMkLst>
        </pc:spChg>
        <pc:spChg chg="mod">
          <ac:chgData name="Giacomo Delcaro" userId="863f645b-2c0e-4137-8059-c682504026b2" providerId="ADAL" clId="{5590FEEE-687F-4CA4-B4B8-B4F8545014BC}" dt="2021-12-13T16:29:50.945" v="7091" actId="693"/>
          <ac:spMkLst>
            <pc:docMk/>
            <pc:sldMk cId="181275955" sldId="3129"/>
            <ac:spMk id="20" creationId="{F124881C-F4B0-4031-886F-81D0DEE61835}"/>
          </ac:spMkLst>
        </pc:spChg>
        <pc:spChg chg="mod">
          <ac:chgData name="Giacomo Delcaro" userId="863f645b-2c0e-4137-8059-c682504026b2" providerId="ADAL" clId="{5590FEEE-687F-4CA4-B4B8-B4F8545014BC}" dt="2021-12-13T16:30:12.153" v="7097" actId="693"/>
          <ac:spMkLst>
            <pc:docMk/>
            <pc:sldMk cId="181275955" sldId="3129"/>
            <ac:spMk id="21" creationId="{9903C3DB-F529-4D55-B099-5ED3D8A81CB5}"/>
          </ac:spMkLst>
        </pc:spChg>
        <pc:spChg chg="del">
          <ac:chgData name="Giacomo Delcaro" userId="863f645b-2c0e-4137-8059-c682504026b2" providerId="ADAL" clId="{5590FEEE-687F-4CA4-B4B8-B4F8545014BC}" dt="2021-12-13T16:28:38.392" v="7079" actId="478"/>
          <ac:spMkLst>
            <pc:docMk/>
            <pc:sldMk cId="181275955" sldId="3129"/>
            <ac:spMk id="22" creationId="{CF55274F-CC0E-4055-A4B4-5B58A512D47B}"/>
          </ac:spMkLst>
        </pc:spChg>
        <pc:spChg chg="mod">
          <ac:chgData name="Giacomo Delcaro" userId="863f645b-2c0e-4137-8059-c682504026b2" providerId="ADAL" clId="{5590FEEE-687F-4CA4-B4B8-B4F8545014BC}" dt="2021-12-16T18:40:04.117" v="14765" actId="14100"/>
          <ac:spMkLst>
            <pc:docMk/>
            <pc:sldMk cId="181275955" sldId="3129"/>
            <ac:spMk id="23" creationId="{01B32E3D-A57C-4363-A729-DD01D353334B}"/>
          </ac:spMkLst>
        </pc:spChg>
        <pc:spChg chg="add mod">
          <ac:chgData name="Giacomo Delcaro" userId="863f645b-2c0e-4137-8059-c682504026b2" providerId="ADAL" clId="{5590FEEE-687F-4CA4-B4B8-B4F8545014BC}" dt="2021-12-13T16:28:33.145" v="7078" actId="1076"/>
          <ac:spMkLst>
            <pc:docMk/>
            <pc:sldMk cId="181275955" sldId="3129"/>
            <ac:spMk id="24" creationId="{F7DD52DB-7D63-44C3-816E-A4982F843E3F}"/>
          </ac:spMkLst>
        </pc:spChg>
        <pc:spChg chg="add mod">
          <ac:chgData name="Giacomo Delcaro" userId="863f645b-2c0e-4137-8059-c682504026b2" providerId="ADAL" clId="{5590FEEE-687F-4CA4-B4B8-B4F8545014BC}" dt="2021-12-13T16:29:15.164" v="7085" actId="208"/>
          <ac:spMkLst>
            <pc:docMk/>
            <pc:sldMk cId="181275955" sldId="3129"/>
            <ac:spMk id="25" creationId="{7FBB0CE4-517D-49C9-AEAC-3516AF4E54AD}"/>
          </ac:spMkLst>
        </pc:spChg>
        <pc:picChg chg="mod">
          <ac:chgData name="Giacomo Delcaro" userId="863f645b-2c0e-4137-8059-c682504026b2" providerId="ADAL" clId="{5590FEEE-687F-4CA4-B4B8-B4F8545014BC}" dt="2021-12-13T16:28:27.583" v="7076" actId="1076"/>
          <ac:picMkLst>
            <pc:docMk/>
            <pc:sldMk cId="181275955" sldId="3129"/>
            <ac:picMk id="11" creationId="{D407F603-A7AD-4579-9CE6-020F6AD585D2}"/>
          </ac:picMkLst>
        </pc:picChg>
        <pc:cxnChg chg="mod">
          <ac:chgData name="Giacomo Delcaro" userId="863f645b-2c0e-4137-8059-c682504026b2" providerId="ADAL" clId="{5590FEEE-687F-4CA4-B4B8-B4F8545014BC}" dt="2021-12-16T18:39:35.180" v="14763" actId="14100"/>
          <ac:cxnSpMkLst>
            <pc:docMk/>
            <pc:sldMk cId="181275955" sldId="3129"/>
            <ac:cxnSpMk id="12" creationId="{67D6033F-B4DE-4A73-A654-4437ACF78FCE}"/>
          </ac:cxnSpMkLst>
        </pc:cxnChg>
      </pc:sldChg>
      <pc:sldChg chg="modSp mod">
        <pc:chgData name="Giacomo Delcaro" userId="863f645b-2c0e-4137-8059-c682504026b2" providerId="ADAL" clId="{5590FEEE-687F-4CA4-B4B8-B4F8545014BC}" dt="2021-12-21T10:15:59.832" v="20075" actId="20577"/>
        <pc:sldMkLst>
          <pc:docMk/>
          <pc:sldMk cId="637379236" sldId="3130"/>
        </pc:sldMkLst>
        <pc:spChg chg="mod">
          <ac:chgData name="Giacomo Delcaro" userId="863f645b-2c0e-4137-8059-c682504026b2" providerId="ADAL" clId="{5590FEEE-687F-4CA4-B4B8-B4F8545014BC}" dt="2021-12-21T10:15:59.832" v="20075" actId="20577"/>
          <ac:spMkLst>
            <pc:docMk/>
            <pc:sldMk cId="637379236" sldId="3130"/>
            <ac:spMk id="2" creationId="{DE6E36B1-FCAE-4AC6-B990-826475F1EFCF}"/>
          </ac:spMkLst>
        </pc:spChg>
        <pc:spChg chg="mod">
          <ac:chgData name="Giacomo Delcaro" userId="863f645b-2c0e-4137-8059-c682504026b2" providerId="ADAL" clId="{5590FEEE-687F-4CA4-B4B8-B4F8545014BC}" dt="2021-12-10T14:52:16.401" v="4210" actId="6549"/>
          <ac:spMkLst>
            <pc:docMk/>
            <pc:sldMk cId="637379236" sldId="3130"/>
            <ac:spMk id="8" creationId="{67B7516C-22F5-4200-B21E-D48898AD454E}"/>
          </ac:spMkLst>
        </pc:spChg>
      </pc:sldChg>
      <pc:sldChg chg="addSp delSp modSp mod">
        <pc:chgData name="Giacomo Delcaro" userId="863f645b-2c0e-4137-8059-c682504026b2" providerId="ADAL" clId="{5590FEEE-687F-4CA4-B4B8-B4F8545014BC}" dt="2021-12-21T10:15:38.641" v="20041" actId="20577"/>
        <pc:sldMkLst>
          <pc:docMk/>
          <pc:sldMk cId="3721776226" sldId="3132"/>
        </pc:sldMkLst>
        <pc:spChg chg="mod">
          <ac:chgData name="Giacomo Delcaro" userId="863f645b-2c0e-4137-8059-c682504026b2" providerId="ADAL" clId="{5590FEEE-687F-4CA4-B4B8-B4F8545014BC}" dt="2021-12-21T10:15:38.641" v="20041" actId="20577"/>
          <ac:spMkLst>
            <pc:docMk/>
            <pc:sldMk cId="3721776226" sldId="3132"/>
            <ac:spMk id="5" creationId="{E2CB199F-6740-40B0-A42B-89FD56D66064}"/>
          </ac:spMkLst>
        </pc:spChg>
        <pc:spChg chg="mod">
          <ac:chgData name="Giacomo Delcaro" userId="863f645b-2c0e-4137-8059-c682504026b2" providerId="ADAL" clId="{5590FEEE-687F-4CA4-B4B8-B4F8545014BC}" dt="2021-12-21T09:01:08.685" v="15739" actId="20577"/>
          <ac:spMkLst>
            <pc:docMk/>
            <pc:sldMk cId="3721776226" sldId="3132"/>
            <ac:spMk id="6" creationId="{BDBABAA6-5400-4992-BE19-EA68F976F70A}"/>
          </ac:spMkLst>
        </pc:spChg>
        <pc:picChg chg="add del mod">
          <ac:chgData name="Giacomo Delcaro" userId="863f645b-2c0e-4137-8059-c682504026b2" providerId="ADAL" clId="{5590FEEE-687F-4CA4-B4B8-B4F8545014BC}" dt="2021-12-13T15:12:59.229" v="6052" actId="478"/>
          <ac:picMkLst>
            <pc:docMk/>
            <pc:sldMk cId="3721776226" sldId="3132"/>
            <ac:picMk id="8" creationId="{5ACDD5A6-248B-4421-B940-BB0FC7A25C35}"/>
          </ac:picMkLst>
        </pc:picChg>
      </pc:sldChg>
      <pc:sldChg chg="modSp mod">
        <pc:chgData name="Giacomo Delcaro" userId="863f645b-2c0e-4137-8059-c682504026b2" providerId="ADAL" clId="{5590FEEE-687F-4CA4-B4B8-B4F8545014BC}" dt="2021-12-16T17:36:53.153" v="14573" actId="20577"/>
        <pc:sldMkLst>
          <pc:docMk/>
          <pc:sldMk cId="4067622377" sldId="3135"/>
        </pc:sldMkLst>
        <pc:spChg chg="mod">
          <ac:chgData name="Giacomo Delcaro" userId="863f645b-2c0e-4137-8059-c682504026b2" providerId="ADAL" clId="{5590FEEE-687F-4CA4-B4B8-B4F8545014BC}" dt="2021-12-16T17:36:53.153" v="14573" actId="20577"/>
          <ac:spMkLst>
            <pc:docMk/>
            <pc:sldMk cId="4067622377" sldId="3135"/>
            <ac:spMk id="2" creationId="{A539CB5F-C53C-4684-9E5D-45BE31BA5D65}"/>
          </ac:spMkLst>
        </pc:spChg>
      </pc:sldChg>
      <pc:sldChg chg="addSp delSp modSp mod">
        <pc:chgData name="Giacomo Delcaro" userId="863f645b-2c0e-4137-8059-c682504026b2" providerId="ADAL" clId="{5590FEEE-687F-4CA4-B4B8-B4F8545014BC}" dt="2021-12-16T17:37:03.610" v="14576" actId="20577"/>
        <pc:sldMkLst>
          <pc:docMk/>
          <pc:sldMk cId="1805030422" sldId="3136"/>
        </pc:sldMkLst>
        <pc:spChg chg="mod">
          <ac:chgData name="Giacomo Delcaro" userId="863f645b-2c0e-4137-8059-c682504026b2" providerId="ADAL" clId="{5590FEEE-687F-4CA4-B4B8-B4F8545014BC}" dt="2021-12-16T17:37:03.610" v="14576" actId="20577"/>
          <ac:spMkLst>
            <pc:docMk/>
            <pc:sldMk cId="1805030422" sldId="3136"/>
            <ac:spMk id="2" creationId="{A539CB5F-C53C-4684-9E5D-45BE31BA5D65}"/>
          </ac:spMkLst>
        </pc:spChg>
        <pc:spChg chg="del mod">
          <ac:chgData name="Giacomo Delcaro" userId="863f645b-2c0e-4137-8059-c682504026b2" providerId="ADAL" clId="{5590FEEE-687F-4CA4-B4B8-B4F8545014BC}" dt="2021-12-16T08:31:51.800" v="13776"/>
          <ac:spMkLst>
            <pc:docMk/>
            <pc:sldMk cId="1805030422" sldId="3136"/>
            <ac:spMk id="7" creationId="{C0D8EAE1-C89E-4BC8-AE8D-4853008FBF91}"/>
          </ac:spMkLst>
        </pc:spChg>
        <pc:spChg chg="add del mod">
          <ac:chgData name="Giacomo Delcaro" userId="863f645b-2c0e-4137-8059-c682504026b2" providerId="ADAL" clId="{5590FEEE-687F-4CA4-B4B8-B4F8545014BC}" dt="2021-12-16T08:33:55.655" v="13842" actId="1076"/>
          <ac:spMkLst>
            <pc:docMk/>
            <pc:sldMk cId="1805030422" sldId="3136"/>
            <ac:spMk id="14" creationId="{DFF3CA76-9264-4C78-A0CC-AADC3F4593C1}"/>
          </ac:spMkLst>
        </pc:spChg>
        <pc:spChg chg="add mod">
          <ac:chgData name="Giacomo Delcaro" userId="863f645b-2c0e-4137-8059-c682504026b2" providerId="ADAL" clId="{5590FEEE-687F-4CA4-B4B8-B4F8545014BC}" dt="2021-12-16T08:09:13.615" v="13027" actId="1076"/>
          <ac:spMkLst>
            <pc:docMk/>
            <pc:sldMk cId="1805030422" sldId="3136"/>
            <ac:spMk id="17" creationId="{03D1500E-B86E-4C11-94F9-E43A08EC984A}"/>
          </ac:spMkLst>
        </pc:spChg>
        <pc:spChg chg="add mod">
          <ac:chgData name="Giacomo Delcaro" userId="863f645b-2c0e-4137-8059-c682504026b2" providerId="ADAL" clId="{5590FEEE-687F-4CA4-B4B8-B4F8545014BC}" dt="2021-12-16T08:33:07.112" v="13821" actId="1076"/>
          <ac:spMkLst>
            <pc:docMk/>
            <pc:sldMk cId="1805030422" sldId="3136"/>
            <ac:spMk id="21" creationId="{81BCE094-CECC-4FF4-9689-D2D668048836}"/>
          </ac:spMkLst>
        </pc:spChg>
        <pc:spChg chg="del mod">
          <ac:chgData name="Giacomo Delcaro" userId="863f645b-2c0e-4137-8059-c682504026b2" providerId="ADAL" clId="{5590FEEE-687F-4CA4-B4B8-B4F8545014BC}" dt="2021-12-16T08:31:51.799" v="13774"/>
          <ac:spMkLst>
            <pc:docMk/>
            <pc:sldMk cId="1805030422" sldId="3136"/>
            <ac:spMk id="23" creationId="{0C1633E6-9BF3-4F04-9528-FBA3A9A41029}"/>
          </ac:spMkLst>
        </pc:spChg>
        <pc:spChg chg="mod">
          <ac:chgData name="Giacomo Delcaro" userId="863f645b-2c0e-4137-8059-c682504026b2" providerId="ADAL" clId="{5590FEEE-687F-4CA4-B4B8-B4F8545014BC}" dt="2021-12-16T08:33:37.422" v="13834" actId="1076"/>
          <ac:spMkLst>
            <pc:docMk/>
            <pc:sldMk cId="1805030422" sldId="3136"/>
            <ac:spMk id="26" creationId="{97639A81-C3E5-4166-9B85-32F065259016}"/>
          </ac:spMkLst>
        </pc:spChg>
        <pc:spChg chg="mod">
          <ac:chgData name="Giacomo Delcaro" userId="863f645b-2c0e-4137-8059-c682504026b2" providerId="ADAL" clId="{5590FEEE-687F-4CA4-B4B8-B4F8545014BC}" dt="2021-12-16T08:09:28.557" v="13033" actId="1076"/>
          <ac:spMkLst>
            <pc:docMk/>
            <pc:sldMk cId="1805030422" sldId="3136"/>
            <ac:spMk id="43" creationId="{1187074A-A819-4560-A45F-7BF69209767D}"/>
          </ac:spMkLst>
        </pc:spChg>
        <pc:grpChg chg="mod">
          <ac:chgData name="Giacomo Delcaro" userId="863f645b-2c0e-4137-8059-c682504026b2" providerId="ADAL" clId="{5590FEEE-687F-4CA4-B4B8-B4F8545014BC}" dt="2021-12-16T08:34:02.565" v="13843" actId="164"/>
          <ac:grpSpMkLst>
            <pc:docMk/>
            <pc:sldMk cId="1805030422" sldId="3136"/>
            <ac:grpSpMk id="9" creationId="{719B5389-3816-4FBF-AF87-38A91E00ABCE}"/>
          </ac:grpSpMkLst>
        </pc:grpChg>
        <pc:grpChg chg="mod">
          <ac:chgData name="Giacomo Delcaro" userId="863f645b-2c0e-4137-8059-c682504026b2" providerId="ADAL" clId="{5590FEEE-687F-4CA4-B4B8-B4F8545014BC}" dt="2021-12-16T08:34:02.565" v="13843" actId="164"/>
          <ac:grpSpMkLst>
            <pc:docMk/>
            <pc:sldMk cId="1805030422" sldId="3136"/>
            <ac:grpSpMk id="12" creationId="{2170B634-FB7F-4475-8BC8-6234DF446361}"/>
          </ac:grpSpMkLst>
        </pc:grpChg>
        <pc:grpChg chg="add mod">
          <ac:chgData name="Giacomo Delcaro" userId="863f645b-2c0e-4137-8059-c682504026b2" providerId="ADAL" clId="{5590FEEE-687F-4CA4-B4B8-B4F8545014BC}" dt="2021-12-16T08:34:02.565" v="13843" actId="164"/>
          <ac:grpSpMkLst>
            <pc:docMk/>
            <pc:sldMk cId="1805030422" sldId="3136"/>
            <ac:grpSpMk id="13" creationId="{795CDE41-7116-4690-99E9-A91553028A9B}"/>
          </ac:grpSpMkLst>
        </pc:grpChg>
        <pc:grpChg chg="add mod">
          <ac:chgData name="Giacomo Delcaro" userId="863f645b-2c0e-4137-8059-c682504026b2" providerId="ADAL" clId="{5590FEEE-687F-4CA4-B4B8-B4F8545014BC}" dt="2021-12-16T08:34:02.565" v="13843" actId="164"/>
          <ac:grpSpMkLst>
            <pc:docMk/>
            <pc:sldMk cId="1805030422" sldId="3136"/>
            <ac:grpSpMk id="18" creationId="{BA5282AC-03BF-4C36-BA83-842981B4939F}"/>
          </ac:grpSpMkLst>
        </pc:grpChg>
        <pc:grpChg chg="add mod">
          <ac:chgData name="Giacomo Delcaro" userId="863f645b-2c0e-4137-8059-c682504026b2" providerId="ADAL" clId="{5590FEEE-687F-4CA4-B4B8-B4F8545014BC}" dt="2021-12-16T08:34:09.464" v="13845" actId="1076"/>
          <ac:grpSpMkLst>
            <pc:docMk/>
            <pc:sldMk cId="1805030422" sldId="3136"/>
            <ac:grpSpMk id="19" creationId="{B6BCA7A0-125F-4404-A7B9-5E1465ACD275}"/>
          </ac:grpSpMkLst>
        </pc:grpChg>
        <pc:picChg chg="add mod">
          <ac:chgData name="Giacomo Delcaro" userId="863f645b-2c0e-4137-8059-c682504026b2" providerId="ADAL" clId="{5590FEEE-687F-4CA4-B4B8-B4F8545014BC}" dt="2021-12-16T08:09:15.180" v="13028" actId="1076"/>
          <ac:picMkLst>
            <pc:docMk/>
            <pc:sldMk cId="1805030422" sldId="3136"/>
            <ac:picMk id="10" creationId="{4BA94451-00D7-4570-A51D-5C1C4199D811}"/>
          </ac:picMkLst>
        </pc:picChg>
        <pc:picChg chg="mod">
          <ac:chgData name="Giacomo Delcaro" userId="863f645b-2c0e-4137-8059-c682504026b2" providerId="ADAL" clId="{5590FEEE-687F-4CA4-B4B8-B4F8545014BC}" dt="2021-12-16T08:09:31.647" v="13034" actId="1076"/>
          <ac:picMkLst>
            <pc:docMk/>
            <pc:sldMk cId="1805030422" sldId="3136"/>
            <ac:picMk id="11" creationId="{CAEDC834-BE9D-4DC6-B66D-969B8C65B63F}"/>
          </ac:picMkLst>
        </pc:picChg>
        <pc:picChg chg="add mod modCrop">
          <ac:chgData name="Giacomo Delcaro" userId="863f645b-2c0e-4137-8059-c682504026b2" providerId="ADAL" clId="{5590FEEE-687F-4CA4-B4B8-B4F8545014BC}" dt="2021-12-16T08:33:02.144" v="13820" actId="732"/>
          <ac:picMkLst>
            <pc:docMk/>
            <pc:sldMk cId="1805030422" sldId="3136"/>
            <ac:picMk id="16" creationId="{C6E46985-D001-46A2-B53D-E629EE627FAC}"/>
          </ac:picMkLst>
        </pc:picChg>
      </pc:sldChg>
      <pc:sldChg chg="modSp mod">
        <pc:chgData name="Giacomo Delcaro" userId="863f645b-2c0e-4137-8059-c682504026b2" providerId="ADAL" clId="{5590FEEE-687F-4CA4-B4B8-B4F8545014BC}" dt="2021-12-16T17:37:54.106" v="14584" actId="1076"/>
        <pc:sldMkLst>
          <pc:docMk/>
          <pc:sldMk cId="411384860" sldId="3137"/>
        </pc:sldMkLst>
        <pc:spChg chg="mod">
          <ac:chgData name="Giacomo Delcaro" userId="863f645b-2c0e-4137-8059-c682504026b2" providerId="ADAL" clId="{5590FEEE-687F-4CA4-B4B8-B4F8545014BC}" dt="2021-12-16T17:36:56.962" v="14574" actId="20577"/>
          <ac:spMkLst>
            <pc:docMk/>
            <pc:sldMk cId="411384860" sldId="3137"/>
            <ac:spMk id="2" creationId="{A539CB5F-C53C-4684-9E5D-45BE31BA5D65}"/>
          </ac:spMkLst>
        </pc:spChg>
        <pc:spChg chg="mod">
          <ac:chgData name="Giacomo Delcaro" userId="863f645b-2c0e-4137-8059-c682504026b2" providerId="ADAL" clId="{5590FEEE-687F-4CA4-B4B8-B4F8545014BC}" dt="2021-12-16T17:37:26.526" v="14577" actId="1076"/>
          <ac:spMkLst>
            <pc:docMk/>
            <pc:sldMk cId="411384860" sldId="3137"/>
            <ac:spMk id="7" creationId="{C0D8EAE1-C89E-4BC8-AE8D-4853008FBF91}"/>
          </ac:spMkLst>
        </pc:spChg>
        <pc:spChg chg="mod">
          <ac:chgData name="Giacomo Delcaro" userId="863f645b-2c0e-4137-8059-c682504026b2" providerId="ADAL" clId="{5590FEEE-687F-4CA4-B4B8-B4F8545014BC}" dt="2021-12-16T17:37:54.106" v="14584" actId="1076"/>
          <ac:spMkLst>
            <pc:docMk/>
            <pc:sldMk cId="411384860" sldId="3137"/>
            <ac:spMk id="10" creationId="{D296F9A6-49B1-43F8-8862-91473A76B8AD}"/>
          </ac:spMkLst>
        </pc:spChg>
        <pc:spChg chg="mod">
          <ac:chgData name="Giacomo Delcaro" userId="863f645b-2c0e-4137-8059-c682504026b2" providerId="ADAL" clId="{5590FEEE-687F-4CA4-B4B8-B4F8545014BC}" dt="2021-12-16T17:37:50.008" v="14583" actId="20577"/>
          <ac:spMkLst>
            <pc:docMk/>
            <pc:sldMk cId="411384860" sldId="3137"/>
            <ac:spMk id="16" creationId="{84426C1B-958A-403F-8346-EBA15509476C}"/>
          </ac:spMkLst>
        </pc:spChg>
        <pc:spChg chg="mod">
          <ac:chgData name="Giacomo Delcaro" userId="863f645b-2c0e-4137-8059-c682504026b2" providerId="ADAL" clId="{5590FEEE-687F-4CA4-B4B8-B4F8545014BC}" dt="2021-12-16T07:48:49.637" v="12096" actId="20577"/>
          <ac:spMkLst>
            <pc:docMk/>
            <pc:sldMk cId="411384860" sldId="3137"/>
            <ac:spMk id="17" creationId="{E3FBE598-20B9-40E0-B459-B75E0B9DAA6B}"/>
          </ac:spMkLst>
        </pc:spChg>
      </pc:sldChg>
      <pc:sldChg chg="modSp mod">
        <pc:chgData name="Giacomo Delcaro" userId="863f645b-2c0e-4137-8059-c682504026b2" providerId="ADAL" clId="{5590FEEE-687F-4CA4-B4B8-B4F8545014BC}" dt="2021-12-16T09:24:07.974" v="14490" actId="1076"/>
        <pc:sldMkLst>
          <pc:docMk/>
          <pc:sldMk cId="2052567375" sldId="3139"/>
        </pc:sldMkLst>
        <pc:spChg chg="mod">
          <ac:chgData name="Giacomo Delcaro" userId="863f645b-2c0e-4137-8059-c682504026b2" providerId="ADAL" clId="{5590FEEE-687F-4CA4-B4B8-B4F8545014BC}" dt="2021-12-16T09:24:07.974" v="14490" actId="1076"/>
          <ac:spMkLst>
            <pc:docMk/>
            <pc:sldMk cId="2052567375" sldId="3139"/>
            <ac:spMk id="12" creationId="{433DB0A2-F947-4BF3-A056-C6C6003A5137}"/>
          </ac:spMkLst>
        </pc:spChg>
        <pc:picChg chg="mod">
          <ac:chgData name="Giacomo Delcaro" userId="863f645b-2c0e-4137-8059-c682504026b2" providerId="ADAL" clId="{5590FEEE-687F-4CA4-B4B8-B4F8545014BC}" dt="2021-12-10T14:27:32.315" v="3982" actId="1076"/>
          <ac:picMkLst>
            <pc:docMk/>
            <pc:sldMk cId="2052567375" sldId="3139"/>
            <ac:picMk id="10" creationId="{162AC1C3-3879-4519-8C91-5CFD91FA2493}"/>
          </ac:picMkLst>
        </pc:picChg>
      </pc:sldChg>
      <pc:sldChg chg="addSp delSp modSp mod">
        <pc:chgData name="Giacomo Delcaro" userId="863f645b-2c0e-4137-8059-c682504026b2" providerId="ADAL" clId="{5590FEEE-687F-4CA4-B4B8-B4F8545014BC}" dt="2021-12-21T12:58:46.490" v="21116" actId="1076"/>
        <pc:sldMkLst>
          <pc:docMk/>
          <pc:sldMk cId="1477985575" sldId="3140"/>
        </pc:sldMkLst>
        <pc:spChg chg="add del mod">
          <ac:chgData name="Giacomo Delcaro" userId="863f645b-2c0e-4137-8059-c682504026b2" providerId="ADAL" clId="{5590FEEE-687F-4CA4-B4B8-B4F8545014BC}" dt="2021-12-21T12:58:20.894" v="21109" actId="478"/>
          <ac:spMkLst>
            <pc:docMk/>
            <pc:sldMk cId="1477985575" sldId="3140"/>
            <ac:spMk id="7" creationId="{78296CB3-DC80-407E-8A86-6DE9D253DC7A}"/>
          </ac:spMkLst>
        </pc:spChg>
        <pc:picChg chg="del mod">
          <ac:chgData name="Giacomo Delcaro" userId="863f645b-2c0e-4137-8059-c682504026b2" providerId="ADAL" clId="{5590FEEE-687F-4CA4-B4B8-B4F8545014BC}" dt="2021-12-21T12:58:17.183" v="21108" actId="478"/>
          <ac:picMkLst>
            <pc:docMk/>
            <pc:sldMk cId="1477985575" sldId="3140"/>
            <ac:picMk id="8" creationId="{C3C61ADB-8410-4542-8907-95CB1CEF3119}"/>
          </ac:picMkLst>
        </pc:picChg>
        <pc:picChg chg="add mod">
          <ac:chgData name="Giacomo Delcaro" userId="863f645b-2c0e-4137-8059-c682504026b2" providerId="ADAL" clId="{5590FEEE-687F-4CA4-B4B8-B4F8545014BC}" dt="2021-12-21T12:58:46.490" v="21116" actId="1076"/>
          <ac:picMkLst>
            <pc:docMk/>
            <pc:sldMk cId="1477985575" sldId="3140"/>
            <ac:picMk id="11" creationId="{113F7610-DB4C-430D-B60B-E637F9B90983}"/>
          </ac:picMkLst>
        </pc:picChg>
      </pc:sldChg>
      <pc:sldChg chg="addSp delSp modSp mod">
        <pc:chgData name="Giacomo Delcaro" userId="863f645b-2c0e-4137-8059-c682504026b2" providerId="ADAL" clId="{5590FEEE-687F-4CA4-B4B8-B4F8545014BC}" dt="2021-12-21T12:58:04.408" v="21107" actId="1076"/>
        <pc:sldMkLst>
          <pc:docMk/>
          <pc:sldMk cId="3734866309" sldId="3141"/>
        </pc:sldMkLst>
        <pc:picChg chg="add mod">
          <ac:chgData name="Giacomo Delcaro" userId="863f645b-2c0e-4137-8059-c682504026b2" providerId="ADAL" clId="{5590FEEE-687F-4CA4-B4B8-B4F8545014BC}" dt="2021-12-21T12:58:04.408" v="21107" actId="1076"/>
          <ac:picMkLst>
            <pc:docMk/>
            <pc:sldMk cId="3734866309" sldId="3141"/>
            <ac:picMk id="7" creationId="{F90AA030-5A78-45C1-ADB1-9AB3C0D2C50B}"/>
          </ac:picMkLst>
        </pc:picChg>
        <pc:picChg chg="del mod">
          <ac:chgData name="Giacomo Delcaro" userId="863f645b-2c0e-4137-8059-c682504026b2" providerId="ADAL" clId="{5590FEEE-687F-4CA4-B4B8-B4F8545014BC}" dt="2021-12-21T12:57:37.857" v="21102" actId="478"/>
          <ac:picMkLst>
            <pc:docMk/>
            <pc:sldMk cId="3734866309" sldId="3141"/>
            <ac:picMk id="11" creationId="{DAAFB64A-0C13-47A2-9428-A81C99687B22}"/>
          </ac:picMkLst>
        </pc:picChg>
      </pc:sldChg>
      <pc:sldChg chg="addSp delSp modSp mod">
        <pc:chgData name="Giacomo Delcaro" userId="863f645b-2c0e-4137-8059-c682504026b2" providerId="ADAL" clId="{5590FEEE-687F-4CA4-B4B8-B4F8545014BC}" dt="2021-12-21T12:54:48.710" v="21096"/>
        <pc:sldMkLst>
          <pc:docMk/>
          <pc:sldMk cId="4175993124" sldId="3142"/>
        </pc:sldMkLst>
        <pc:spChg chg="add mod">
          <ac:chgData name="Giacomo Delcaro" userId="863f645b-2c0e-4137-8059-c682504026b2" providerId="ADAL" clId="{5590FEEE-687F-4CA4-B4B8-B4F8545014BC}" dt="2021-12-13T14:04:58.984" v="4724" actId="20577"/>
          <ac:spMkLst>
            <pc:docMk/>
            <pc:sldMk cId="4175993124" sldId="3142"/>
            <ac:spMk id="7" creationId="{E1A8E500-8E97-4432-AC84-55FCD27E1B38}"/>
          </ac:spMkLst>
        </pc:spChg>
        <pc:spChg chg="add mod">
          <ac:chgData name="Giacomo Delcaro" userId="863f645b-2c0e-4137-8059-c682504026b2" providerId="ADAL" clId="{5590FEEE-687F-4CA4-B4B8-B4F8545014BC}" dt="2021-12-13T14:04:55.999" v="4722" actId="1076"/>
          <ac:spMkLst>
            <pc:docMk/>
            <pc:sldMk cId="4175993124" sldId="3142"/>
            <ac:spMk id="15" creationId="{264DB267-1DBE-42A5-8C52-D2724A1EBD2B}"/>
          </ac:spMkLst>
        </pc:spChg>
        <pc:spChg chg="add del mod">
          <ac:chgData name="Giacomo Delcaro" userId="863f645b-2c0e-4137-8059-c682504026b2" providerId="ADAL" clId="{5590FEEE-687F-4CA4-B4B8-B4F8545014BC}" dt="2021-12-13T14:05:12.543" v="4728"/>
          <ac:spMkLst>
            <pc:docMk/>
            <pc:sldMk cId="4175993124" sldId="3142"/>
            <ac:spMk id="17" creationId="{50E6CB97-5AEE-4D23-B66D-4AED8D3F5FFC}"/>
          </ac:spMkLst>
        </pc:spChg>
        <pc:graphicFrameChg chg="mod modGraphic">
          <ac:chgData name="Giacomo Delcaro" userId="863f645b-2c0e-4137-8059-c682504026b2" providerId="ADAL" clId="{5590FEEE-687F-4CA4-B4B8-B4F8545014BC}" dt="2021-12-21T12:54:48.710" v="21096"/>
          <ac:graphicFrameMkLst>
            <pc:docMk/>
            <pc:sldMk cId="4175993124" sldId="3142"/>
            <ac:graphicFrameMk id="6" creationId="{7563D274-4EA9-437A-8F0C-7A1CB24A9A9A}"/>
          </ac:graphicFrameMkLst>
        </pc:graphicFrameChg>
        <pc:cxnChg chg="add mod">
          <ac:chgData name="Giacomo Delcaro" userId="863f645b-2c0e-4137-8059-c682504026b2" providerId="ADAL" clId="{5590FEEE-687F-4CA4-B4B8-B4F8545014BC}" dt="2021-12-13T14:04:28.363" v="4698" actId="14100"/>
          <ac:cxnSpMkLst>
            <pc:docMk/>
            <pc:sldMk cId="4175993124" sldId="3142"/>
            <ac:cxnSpMk id="9" creationId="{49CC6EDD-4EC1-496E-A8B9-3890462C735C}"/>
          </ac:cxnSpMkLst>
        </pc:cxnChg>
        <pc:cxnChg chg="add mod">
          <ac:chgData name="Giacomo Delcaro" userId="863f645b-2c0e-4137-8059-c682504026b2" providerId="ADAL" clId="{5590FEEE-687F-4CA4-B4B8-B4F8545014BC}" dt="2021-12-13T14:05:09.563" v="4726" actId="1076"/>
          <ac:cxnSpMkLst>
            <pc:docMk/>
            <pc:sldMk cId="4175993124" sldId="3142"/>
            <ac:cxnSpMk id="12" creationId="{79E11EEC-1A95-465B-8554-03DF40A46379}"/>
          </ac:cxnSpMkLst>
        </pc:cxnChg>
        <pc:cxnChg chg="add del mod">
          <ac:chgData name="Giacomo Delcaro" userId="863f645b-2c0e-4137-8059-c682504026b2" providerId="ADAL" clId="{5590FEEE-687F-4CA4-B4B8-B4F8545014BC}" dt="2021-12-13T14:05:29.502" v="4732" actId="478"/>
          <ac:cxnSpMkLst>
            <pc:docMk/>
            <pc:sldMk cId="4175993124" sldId="3142"/>
            <ac:cxnSpMk id="18" creationId="{DF39DC5D-8974-42E7-B6B1-0C11437E983B}"/>
          </ac:cxnSpMkLst>
        </pc:cxnChg>
        <pc:cxnChg chg="add del mod">
          <ac:chgData name="Giacomo Delcaro" userId="863f645b-2c0e-4137-8059-c682504026b2" providerId="ADAL" clId="{5590FEEE-687F-4CA4-B4B8-B4F8545014BC}" dt="2021-12-13T14:06:28.151" v="4750" actId="478"/>
          <ac:cxnSpMkLst>
            <pc:docMk/>
            <pc:sldMk cId="4175993124" sldId="3142"/>
            <ac:cxnSpMk id="21" creationId="{ED25A5F9-4717-48A3-8114-7B348DA46470}"/>
          </ac:cxnSpMkLst>
        </pc:cxnChg>
        <pc:cxnChg chg="add mod">
          <ac:chgData name="Giacomo Delcaro" userId="863f645b-2c0e-4137-8059-c682504026b2" providerId="ADAL" clId="{5590FEEE-687F-4CA4-B4B8-B4F8545014BC}" dt="2021-12-13T14:07:46.396" v="4761" actId="14100"/>
          <ac:cxnSpMkLst>
            <pc:docMk/>
            <pc:sldMk cId="4175993124" sldId="3142"/>
            <ac:cxnSpMk id="37" creationId="{FECBC4FB-D1AC-4584-A986-434A2BDB1980}"/>
          </ac:cxnSpMkLst>
        </pc:cxnChg>
        <pc:cxnChg chg="add mod">
          <ac:chgData name="Giacomo Delcaro" userId="863f645b-2c0e-4137-8059-c682504026b2" providerId="ADAL" clId="{5590FEEE-687F-4CA4-B4B8-B4F8545014BC}" dt="2021-12-13T14:07:20.983" v="4759" actId="208"/>
          <ac:cxnSpMkLst>
            <pc:docMk/>
            <pc:sldMk cId="4175993124" sldId="3142"/>
            <ac:cxnSpMk id="42" creationId="{2C855AC5-7449-48A9-82D2-BDEB6224293A}"/>
          </ac:cxnSpMkLst>
        </pc:cxnChg>
      </pc:sldChg>
      <pc:sldChg chg="addSp delSp modSp mod">
        <pc:chgData name="Giacomo Delcaro" userId="863f645b-2c0e-4137-8059-c682504026b2" providerId="ADAL" clId="{5590FEEE-687F-4CA4-B4B8-B4F8545014BC}" dt="2021-12-21T12:55:05.639" v="21099"/>
        <pc:sldMkLst>
          <pc:docMk/>
          <pc:sldMk cId="608417988" sldId="3143"/>
        </pc:sldMkLst>
        <pc:spChg chg="add mod">
          <ac:chgData name="Giacomo Delcaro" userId="863f645b-2c0e-4137-8059-c682504026b2" providerId="ADAL" clId="{5590FEEE-687F-4CA4-B4B8-B4F8545014BC}" dt="2021-12-13T14:18:13.016" v="4872" actId="33524"/>
          <ac:spMkLst>
            <pc:docMk/>
            <pc:sldMk cId="608417988" sldId="3143"/>
            <ac:spMk id="7" creationId="{4294B912-1962-43F7-B3D6-7D187950C52A}"/>
          </ac:spMkLst>
        </pc:spChg>
        <pc:spChg chg="add del">
          <ac:chgData name="Giacomo Delcaro" userId="863f645b-2c0e-4137-8059-c682504026b2" providerId="ADAL" clId="{5590FEEE-687F-4CA4-B4B8-B4F8545014BC}" dt="2021-12-13T14:14:26.213" v="4841" actId="478"/>
          <ac:spMkLst>
            <pc:docMk/>
            <pc:sldMk cId="608417988" sldId="3143"/>
            <ac:spMk id="11" creationId="{510BB660-BCDC-4C3F-9C0F-D4EC1E192735}"/>
          </ac:spMkLst>
        </pc:spChg>
        <pc:spChg chg="add del">
          <ac:chgData name="Giacomo Delcaro" userId="863f645b-2c0e-4137-8059-c682504026b2" providerId="ADAL" clId="{5590FEEE-687F-4CA4-B4B8-B4F8545014BC}" dt="2021-12-13T14:15:00.090" v="4849" actId="478"/>
          <ac:spMkLst>
            <pc:docMk/>
            <pc:sldMk cId="608417988" sldId="3143"/>
            <ac:spMk id="17" creationId="{CB142C86-42D3-48F4-B5B9-C5140A8043BF}"/>
          </ac:spMkLst>
        </pc:spChg>
        <pc:spChg chg="add del">
          <ac:chgData name="Giacomo Delcaro" userId="863f645b-2c0e-4137-8059-c682504026b2" providerId="ADAL" clId="{5590FEEE-687F-4CA4-B4B8-B4F8545014BC}" dt="2021-12-13T14:15:14.137" v="4851" actId="478"/>
          <ac:spMkLst>
            <pc:docMk/>
            <pc:sldMk cId="608417988" sldId="3143"/>
            <ac:spMk id="18" creationId="{957FDF1F-F71F-4121-87B9-28247555F188}"/>
          </ac:spMkLst>
        </pc:spChg>
        <pc:spChg chg="add del mod">
          <ac:chgData name="Giacomo Delcaro" userId="863f645b-2c0e-4137-8059-c682504026b2" providerId="ADAL" clId="{5590FEEE-687F-4CA4-B4B8-B4F8545014BC}" dt="2021-12-13T14:15:32.930" v="4854" actId="478"/>
          <ac:spMkLst>
            <pc:docMk/>
            <pc:sldMk cId="608417988" sldId="3143"/>
            <ac:spMk id="19" creationId="{C42A94FF-BD65-43C5-A381-C221D2F13024}"/>
          </ac:spMkLst>
        </pc:spChg>
        <pc:spChg chg="add del">
          <ac:chgData name="Giacomo Delcaro" userId="863f645b-2c0e-4137-8059-c682504026b2" providerId="ADAL" clId="{5590FEEE-687F-4CA4-B4B8-B4F8545014BC}" dt="2021-12-13T14:15:41.579" v="4856" actId="478"/>
          <ac:spMkLst>
            <pc:docMk/>
            <pc:sldMk cId="608417988" sldId="3143"/>
            <ac:spMk id="20" creationId="{DBE12010-8F9F-4729-9016-89A7BDD94D75}"/>
          </ac:spMkLst>
        </pc:spChg>
        <pc:spChg chg="add mod">
          <ac:chgData name="Giacomo Delcaro" userId="863f645b-2c0e-4137-8059-c682504026b2" providerId="ADAL" clId="{5590FEEE-687F-4CA4-B4B8-B4F8545014BC}" dt="2021-12-13T14:19:13.533" v="4876" actId="1582"/>
          <ac:spMkLst>
            <pc:docMk/>
            <pc:sldMk cId="608417988" sldId="3143"/>
            <ac:spMk id="21" creationId="{25A82EC6-8F38-432C-935E-795CE8B4D0FC}"/>
          </ac:spMkLst>
        </pc:spChg>
        <pc:graphicFrameChg chg="mod modGraphic">
          <ac:chgData name="Giacomo Delcaro" userId="863f645b-2c0e-4137-8059-c682504026b2" providerId="ADAL" clId="{5590FEEE-687F-4CA4-B4B8-B4F8545014BC}" dt="2021-12-21T12:55:05.639" v="21099"/>
          <ac:graphicFrameMkLst>
            <pc:docMk/>
            <pc:sldMk cId="608417988" sldId="3143"/>
            <ac:graphicFrameMk id="6" creationId="{7563D274-4EA9-437A-8F0C-7A1CB24A9A9A}"/>
          </ac:graphicFrameMkLst>
        </pc:graphicFrameChg>
        <pc:cxnChg chg="add del mod">
          <ac:chgData name="Giacomo Delcaro" userId="863f645b-2c0e-4137-8059-c682504026b2" providerId="ADAL" clId="{5590FEEE-687F-4CA4-B4B8-B4F8545014BC}" dt="2021-12-13T14:14:06.066" v="4837" actId="478"/>
          <ac:cxnSpMkLst>
            <pc:docMk/>
            <pc:sldMk cId="608417988" sldId="3143"/>
            <ac:cxnSpMk id="8" creationId="{2512BAA5-5AB9-474E-89DC-06D0291CF3D1}"/>
          </ac:cxnSpMkLst>
        </pc:cxnChg>
        <pc:cxnChg chg="add del">
          <ac:chgData name="Giacomo Delcaro" userId="863f645b-2c0e-4137-8059-c682504026b2" providerId="ADAL" clId="{5590FEEE-687F-4CA4-B4B8-B4F8545014BC}" dt="2021-12-13T14:14:19.108" v="4839" actId="478"/>
          <ac:cxnSpMkLst>
            <pc:docMk/>
            <pc:sldMk cId="608417988" sldId="3143"/>
            <ac:cxnSpMk id="10" creationId="{88CD62AD-F778-4D84-9764-2EFDF1EF2195}"/>
          </ac:cxnSpMkLst>
        </pc:cxnChg>
        <pc:cxnChg chg="add del mod">
          <ac:chgData name="Giacomo Delcaro" userId="863f645b-2c0e-4137-8059-c682504026b2" providerId="ADAL" clId="{5590FEEE-687F-4CA4-B4B8-B4F8545014BC}" dt="2021-12-13T14:14:50.658" v="4847" actId="478"/>
          <ac:cxnSpMkLst>
            <pc:docMk/>
            <pc:sldMk cId="608417988" sldId="3143"/>
            <ac:cxnSpMk id="13" creationId="{AB7AACB8-DA38-475E-96A4-EFEB03DDCD55}"/>
          </ac:cxnSpMkLst>
        </pc:cxnChg>
        <pc:cxnChg chg="add del mod">
          <ac:chgData name="Giacomo Delcaro" userId="863f645b-2c0e-4137-8059-c682504026b2" providerId="ADAL" clId="{5590FEEE-687F-4CA4-B4B8-B4F8545014BC}" dt="2021-12-13T14:16:35.641" v="4862" actId="478"/>
          <ac:cxnSpMkLst>
            <pc:docMk/>
            <pc:sldMk cId="608417988" sldId="3143"/>
            <ac:cxnSpMk id="23" creationId="{494E3BEC-7C34-48D3-ABDE-952044D150F6}"/>
          </ac:cxnSpMkLst>
        </pc:cxnChg>
        <pc:cxnChg chg="add del mod">
          <ac:chgData name="Giacomo Delcaro" userId="863f645b-2c0e-4137-8059-c682504026b2" providerId="ADAL" clId="{5590FEEE-687F-4CA4-B4B8-B4F8545014BC}" dt="2021-12-13T14:17:11.882" v="4865" actId="478"/>
          <ac:cxnSpMkLst>
            <pc:docMk/>
            <pc:sldMk cId="608417988" sldId="3143"/>
            <ac:cxnSpMk id="26" creationId="{29FA2A22-754E-4847-B50B-C5B36218E18A}"/>
          </ac:cxnSpMkLst>
        </pc:cxnChg>
        <pc:cxnChg chg="add mod">
          <ac:chgData name="Giacomo Delcaro" userId="863f645b-2c0e-4137-8059-c682504026b2" providerId="ADAL" clId="{5590FEEE-687F-4CA4-B4B8-B4F8545014BC}" dt="2021-12-13T14:19:08.111" v="4875" actId="208"/>
          <ac:cxnSpMkLst>
            <pc:docMk/>
            <pc:sldMk cId="608417988" sldId="3143"/>
            <ac:cxnSpMk id="29" creationId="{BCA49C0E-5CCC-4599-BC49-824B8B65CA6F}"/>
          </ac:cxnSpMkLst>
        </pc:cxnChg>
      </pc:sldChg>
      <pc:sldChg chg="modSp mod">
        <pc:chgData name="Giacomo Delcaro" userId="863f645b-2c0e-4137-8059-c682504026b2" providerId="ADAL" clId="{5590FEEE-687F-4CA4-B4B8-B4F8545014BC}" dt="2021-12-21T12:54:52.754" v="21097"/>
        <pc:sldMkLst>
          <pc:docMk/>
          <pc:sldMk cId="2640759975" sldId="3144"/>
        </pc:sldMkLst>
        <pc:graphicFrameChg chg="mod modGraphic">
          <ac:chgData name="Giacomo Delcaro" userId="863f645b-2c0e-4137-8059-c682504026b2" providerId="ADAL" clId="{5590FEEE-687F-4CA4-B4B8-B4F8545014BC}" dt="2021-12-21T12:54:52.754" v="21097"/>
          <ac:graphicFrameMkLst>
            <pc:docMk/>
            <pc:sldMk cId="2640759975" sldId="3144"/>
            <ac:graphicFrameMk id="6" creationId="{7563D274-4EA9-437A-8F0C-7A1CB24A9A9A}"/>
          </ac:graphicFrameMkLst>
        </pc:graphicFrameChg>
      </pc:sldChg>
      <pc:sldChg chg="modSp mod">
        <pc:chgData name="Giacomo Delcaro" userId="863f645b-2c0e-4137-8059-c682504026b2" providerId="ADAL" clId="{5590FEEE-687F-4CA4-B4B8-B4F8545014BC}" dt="2021-12-21T12:54:59.740" v="21098"/>
        <pc:sldMkLst>
          <pc:docMk/>
          <pc:sldMk cId="3369232977" sldId="3146"/>
        </pc:sldMkLst>
        <pc:graphicFrameChg chg="mod modGraphic">
          <ac:chgData name="Giacomo Delcaro" userId="863f645b-2c0e-4137-8059-c682504026b2" providerId="ADAL" clId="{5590FEEE-687F-4CA4-B4B8-B4F8545014BC}" dt="2021-12-21T12:54:59.740" v="21098"/>
          <ac:graphicFrameMkLst>
            <pc:docMk/>
            <pc:sldMk cId="3369232977" sldId="3146"/>
            <ac:graphicFrameMk id="6" creationId="{7563D274-4EA9-437A-8F0C-7A1CB24A9A9A}"/>
          </ac:graphicFrameMkLst>
        </pc:graphicFrameChg>
      </pc:sldChg>
      <pc:sldChg chg="modSp mod">
        <pc:chgData name="Giacomo Delcaro" userId="863f645b-2c0e-4137-8059-c682504026b2" providerId="ADAL" clId="{5590FEEE-687F-4CA4-B4B8-B4F8545014BC}" dt="2021-12-21T12:55:11.844" v="21100"/>
        <pc:sldMkLst>
          <pc:docMk/>
          <pc:sldMk cId="2239802629" sldId="3147"/>
        </pc:sldMkLst>
        <pc:graphicFrameChg chg="mod modGraphic">
          <ac:chgData name="Giacomo Delcaro" userId="863f645b-2c0e-4137-8059-c682504026b2" providerId="ADAL" clId="{5590FEEE-687F-4CA4-B4B8-B4F8545014BC}" dt="2021-12-21T12:55:11.844" v="21100"/>
          <ac:graphicFrameMkLst>
            <pc:docMk/>
            <pc:sldMk cId="2239802629" sldId="3147"/>
            <ac:graphicFrameMk id="6" creationId="{7563D274-4EA9-437A-8F0C-7A1CB24A9A9A}"/>
          </ac:graphicFrameMkLst>
        </pc:graphicFrameChg>
      </pc:sldChg>
      <pc:sldChg chg="modSp mod">
        <pc:chgData name="Giacomo Delcaro" userId="863f645b-2c0e-4137-8059-c682504026b2" providerId="ADAL" clId="{5590FEEE-687F-4CA4-B4B8-B4F8545014BC}" dt="2021-12-21T10:22:08.837" v="20276" actId="20577"/>
        <pc:sldMkLst>
          <pc:docMk/>
          <pc:sldMk cId="75902021" sldId="3148"/>
        </pc:sldMkLst>
        <pc:spChg chg="mod">
          <ac:chgData name="Giacomo Delcaro" userId="863f645b-2c0e-4137-8059-c682504026b2" providerId="ADAL" clId="{5590FEEE-687F-4CA4-B4B8-B4F8545014BC}" dt="2021-12-21T10:15:53.252" v="20069" actId="20577"/>
          <ac:spMkLst>
            <pc:docMk/>
            <pc:sldMk cId="75902021" sldId="3148"/>
            <ac:spMk id="2" creationId="{AF40B50A-6EAF-4440-9789-06129B1BBD0F}"/>
          </ac:spMkLst>
        </pc:spChg>
        <pc:spChg chg="mod">
          <ac:chgData name="Giacomo Delcaro" userId="863f645b-2c0e-4137-8059-c682504026b2" providerId="ADAL" clId="{5590FEEE-687F-4CA4-B4B8-B4F8545014BC}" dt="2021-12-21T10:22:08.837" v="20276" actId="20577"/>
          <ac:spMkLst>
            <pc:docMk/>
            <pc:sldMk cId="75902021" sldId="3148"/>
            <ac:spMk id="6" creationId="{4790C6FA-9085-4E40-B6EB-C534E6BBE753}"/>
          </ac:spMkLst>
        </pc:spChg>
      </pc:sldChg>
      <pc:sldChg chg="addSp delSp modSp add mod">
        <pc:chgData name="Giacomo Delcaro" userId="863f645b-2c0e-4137-8059-c682504026b2" providerId="ADAL" clId="{5590FEEE-687F-4CA4-B4B8-B4F8545014BC}" dt="2021-12-16T09:26:34.394" v="14567" actId="14100"/>
        <pc:sldMkLst>
          <pc:docMk/>
          <pc:sldMk cId="1353881530" sldId="3149"/>
        </pc:sldMkLst>
        <pc:spChg chg="add mod">
          <ac:chgData name="Giacomo Delcaro" userId="863f645b-2c0e-4137-8059-c682504026b2" providerId="ADAL" clId="{5590FEEE-687F-4CA4-B4B8-B4F8545014BC}" dt="2021-12-16T09:25:29.840" v="14520" actId="1076"/>
          <ac:spMkLst>
            <pc:docMk/>
            <pc:sldMk cId="1353881530" sldId="3149"/>
            <ac:spMk id="6" creationId="{20D15C8C-D515-405A-A2FB-89634F7EEF84}"/>
          </ac:spMkLst>
        </pc:spChg>
        <pc:spChg chg="add del mod">
          <ac:chgData name="Giacomo Delcaro" userId="863f645b-2c0e-4137-8059-c682504026b2" providerId="ADAL" clId="{5590FEEE-687F-4CA4-B4B8-B4F8545014BC}" dt="2021-12-13T16:34:52.282" v="7107"/>
          <ac:spMkLst>
            <pc:docMk/>
            <pc:sldMk cId="1353881530" sldId="3149"/>
            <ac:spMk id="6" creationId="{52803AE6-9B28-4DC9-8868-089FDE66606B}"/>
          </ac:spMkLst>
        </pc:spChg>
        <pc:spChg chg="del">
          <ac:chgData name="Giacomo Delcaro" userId="863f645b-2c0e-4137-8059-c682504026b2" providerId="ADAL" clId="{5590FEEE-687F-4CA4-B4B8-B4F8545014BC}" dt="2021-12-10T14:33:14.375" v="4004" actId="478"/>
          <ac:spMkLst>
            <pc:docMk/>
            <pc:sldMk cId="1353881530" sldId="3149"/>
            <ac:spMk id="6" creationId="{F013D545-AA80-487C-9B34-99530238B46A}"/>
          </ac:spMkLst>
        </pc:spChg>
        <pc:spChg chg="add mod">
          <ac:chgData name="Giacomo Delcaro" userId="863f645b-2c0e-4137-8059-c682504026b2" providerId="ADAL" clId="{5590FEEE-687F-4CA4-B4B8-B4F8545014BC}" dt="2021-12-13T16:37:21.006" v="7142" actId="1076"/>
          <ac:spMkLst>
            <pc:docMk/>
            <pc:sldMk cId="1353881530" sldId="3149"/>
            <ac:spMk id="7" creationId="{67DE7ADF-D494-4A1B-AC8A-CB80886D5A5A}"/>
          </ac:spMkLst>
        </pc:spChg>
        <pc:spChg chg="add mod">
          <ac:chgData name="Giacomo Delcaro" userId="863f645b-2c0e-4137-8059-c682504026b2" providerId="ADAL" clId="{5590FEEE-687F-4CA4-B4B8-B4F8545014BC}" dt="2021-12-10T14:34:36.193" v="4050" actId="164"/>
          <ac:spMkLst>
            <pc:docMk/>
            <pc:sldMk cId="1353881530" sldId="3149"/>
            <ac:spMk id="9" creationId="{0A9CE969-3B0F-4211-8037-F1CA1E401186}"/>
          </ac:spMkLst>
        </pc:spChg>
        <pc:spChg chg="add mod">
          <ac:chgData name="Giacomo Delcaro" userId="863f645b-2c0e-4137-8059-c682504026b2" providerId="ADAL" clId="{5590FEEE-687F-4CA4-B4B8-B4F8545014BC}" dt="2021-12-13T16:37:21.006" v="7142" actId="1076"/>
          <ac:spMkLst>
            <pc:docMk/>
            <pc:sldMk cId="1353881530" sldId="3149"/>
            <ac:spMk id="11" creationId="{3195F19B-DF10-44D3-A882-9DBFE8110B0B}"/>
          </ac:spMkLst>
        </pc:spChg>
        <pc:spChg chg="add mod">
          <ac:chgData name="Giacomo Delcaro" userId="863f645b-2c0e-4137-8059-c682504026b2" providerId="ADAL" clId="{5590FEEE-687F-4CA4-B4B8-B4F8545014BC}" dt="2021-12-13T16:37:21.006" v="7142" actId="1076"/>
          <ac:spMkLst>
            <pc:docMk/>
            <pc:sldMk cId="1353881530" sldId="3149"/>
            <ac:spMk id="14" creationId="{E50B5686-C071-4F39-AA13-AF0E4CDADD19}"/>
          </ac:spMkLst>
        </pc:spChg>
        <pc:spChg chg="add mod">
          <ac:chgData name="Giacomo Delcaro" userId="863f645b-2c0e-4137-8059-c682504026b2" providerId="ADAL" clId="{5590FEEE-687F-4CA4-B4B8-B4F8545014BC}" dt="2021-12-13T16:37:21.006" v="7142" actId="1076"/>
          <ac:spMkLst>
            <pc:docMk/>
            <pc:sldMk cId="1353881530" sldId="3149"/>
            <ac:spMk id="15" creationId="{65C28063-E0E4-451B-9D59-7A9496814406}"/>
          </ac:spMkLst>
        </pc:spChg>
        <pc:spChg chg="add mod">
          <ac:chgData name="Giacomo Delcaro" userId="863f645b-2c0e-4137-8059-c682504026b2" providerId="ADAL" clId="{5590FEEE-687F-4CA4-B4B8-B4F8545014BC}" dt="2021-12-16T09:25:39.954" v="14541" actId="1076"/>
          <ac:spMkLst>
            <pc:docMk/>
            <pc:sldMk cId="1353881530" sldId="3149"/>
            <ac:spMk id="17" creationId="{628AFE67-B13E-4CAA-B048-78566B928484}"/>
          </ac:spMkLst>
        </pc:spChg>
        <pc:spChg chg="add del mod">
          <ac:chgData name="Giacomo Delcaro" userId="863f645b-2c0e-4137-8059-c682504026b2" providerId="ADAL" clId="{5590FEEE-687F-4CA4-B4B8-B4F8545014BC}" dt="2021-12-16T09:25:57.718" v="14544" actId="478"/>
          <ac:spMkLst>
            <pc:docMk/>
            <pc:sldMk cId="1353881530" sldId="3149"/>
            <ac:spMk id="18" creationId="{1AD823E0-2FC8-4258-92E2-CC447994A28D}"/>
          </ac:spMkLst>
        </pc:spChg>
        <pc:spChg chg="add mod">
          <ac:chgData name="Giacomo Delcaro" userId="863f645b-2c0e-4137-8059-c682504026b2" providerId="ADAL" clId="{5590FEEE-687F-4CA4-B4B8-B4F8545014BC}" dt="2021-12-16T09:26:31.078" v="14566" actId="1076"/>
          <ac:spMkLst>
            <pc:docMk/>
            <pc:sldMk cId="1353881530" sldId="3149"/>
            <ac:spMk id="19" creationId="{584B766F-8CCC-481E-A05B-D1189B13FE77}"/>
          </ac:spMkLst>
        </pc:spChg>
        <pc:grpChg chg="add mod">
          <ac:chgData name="Giacomo Delcaro" userId="863f645b-2c0e-4137-8059-c682504026b2" providerId="ADAL" clId="{5590FEEE-687F-4CA4-B4B8-B4F8545014BC}" dt="2021-12-16T09:25:08.148" v="14514" actId="1076"/>
          <ac:grpSpMkLst>
            <pc:docMk/>
            <pc:sldMk cId="1353881530" sldId="3149"/>
            <ac:grpSpMk id="10" creationId="{EE9076B4-855F-47E3-89A3-EE8FB1A613A6}"/>
          </ac:grpSpMkLst>
        </pc:grpChg>
        <pc:picChg chg="add mod modCrop">
          <ac:chgData name="Giacomo Delcaro" userId="863f645b-2c0e-4137-8059-c682504026b2" providerId="ADAL" clId="{5590FEEE-687F-4CA4-B4B8-B4F8545014BC}" dt="2021-12-10T14:34:41.695" v="4052" actId="1076"/>
          <ac:picMkLst>
            <pc:docMk/>
            <pc:sldMk cId="1353881530" sldId="3149"/>
            <ac:picMk id="8" creationId="{64074774-972B-43A8-A18A-5EB23C2A3905}"/>
          </ac:picMkLst>
        </pc:picChg>
        <pc:cxnChg chg="add mod">
          <ac:chgData name="Giacomo Delcaro" userId="863f645b-2c0e-4137-8059-c682504026b2" providerId="ADAL" clId="{5590FEEE-687F-4CA4-B4B8-B4F8545014BC}" dt="2021-12-13T16:37:21.006" v="7142" actId="1076"/>
          <ac:cxnSpMkLst>
            <pc:docMk/>
            <pc:sldMk cId="1353881530" sldId="3149"/>
            <ac:cxnSpMk id="13" creationId="{FF6E9D4C-4942-455F-9D1C-FB09B2A95AA7}"/>
          </ac:cxnSpMkLst>
        </pc:cxnChg>
        <pc:cxnChg chg="add mod">
          <ac:chgData name="Giacomo Delcaro" userId="863f645b-2c0e-4137-8059-c682504026b2" providerId="ADAL" clId="{5590FEEE-687F-4CA4-B4B8-B4F8545014BC}" dt="2021-12-13T16:37:21.006" v="7142" actId="1076"/>
          <ac:cxnSpMkLst>
            <pc:docMk/>
            <pc:sldMk cId="1353881530" sldId="3149"/>
            <ac:cxnSpMk id="16" creationId="{A7BC7C87-97F9-4C34-ABC1-3EE62BBCD38C}"/>
          </ac:cxnSpMkLst>
        </pc:cxnChg>
        <pc:cxnChg chg="add mod">
          <ac:chgData name="Giacomo Delcaro" userId="863f645b-2c0e-4137-8059-c682504026b2" providerId="ADAL" clId="{5590FEEE-687F-4CA4-B4B8-B4F8545014BC}" dt="2021-12-16T09:26:34.394" v="14567" actId="14100"/>
          <ac:cxnSpMkLst>
            <pc:docMk/>
            <pc:sldMk cId="1353881530" sldId="3149"/>
            <ac:cxnSpMk id="20" creationId="{F3EEFF1D-0ADB-4189-93CE-E9AA6E8C526E}"/>
          </ac:cxnSpMkLst>
        </pc:cxnChg>
      </pc:sldChg>
      <pc:sldChg chg="modSp mod">
        <pc:chgData name="Giacomo Delcaro" userId="863f645b-2c0e-4137-8059-c682504026b2" providerId="ADAL" clId="{5590FEEE-687F-4CA4-B4B8-B4F8545014BC}" dt="2021-12-21T10:15:56.201" v="20071" actId="20577"/>
        <pc:sldMkLst>
          <pc:docMk/>
          <pc:sldMk cId="4101292465" sldId="3150"/>
        </pc:sldMkLst>
        <pc:spChg chg="mod">
          <ac:chgData name="Giacomo Delcaro" userId="863f645b-2c0e-4137-8059-c682504026b2" providerId="ADAL" clId="{5590FEEE-687F-4CA4-B4B8-B4F8545014BC}" dt="2021-12-21T10:15:56.201" v="20071" actId="20577"/>
          <ac:spMkLst>
            <pc:docMk/>
            <pc:sldMk cId="4101292465" sldId="3150"/>
            <ac:spMk id="2" creationId="{06E17E71-A805-4066-A54A-3C524B70D795}"/>
          </ac:spMkLst>
        </pc:spChg>
        <pc:spChg chg="mod">
          <ac:chgData name="Giacomo Delcaro" userId="863f645b-2c0e-4137-8059-c682504026b2" providerId="ADAL" clId="{5590FEEE-687F-4CA4-B4B8-B4F8545014BC}" dt="2021-12-14T07:32:38.778" v="7183" actId="790"/>
          <ac:spMkLst>
            <pc:docMk/>
            <pc:sldMk cId="4101292465" sldId="3150"/>
            <ac:spMk id="21" creationId="{3B9C679C-59CB-4D13-8B72-9F42F17D1EF2}"/>
          </ac:spMkLst>
        </pc:spChg>
      </pc:sldChg>
      <pc:sldChg chg="addSp delSp modSp add mod">
        <pc:chgData name="Giacomo Delcaro" userId="863f645b-2c0e-4137-8059-c682504026b2" providerId="ADAL" clId="{5590FEEE-687F-4CA4-B4B8-B4F8545014BC}" dt="2021-12-13T16:24:14.565" v="7065" actId="14100"/>
        <pc:sldMkLst>
          <pc:docMk/>
          <pc:sldMk cId="3365088869" sldId="3151"/>
        </pc:sldMkLst>
        <pc:spChg chg="del mod">
          <ac:chgData name="Giacomo Delcaro" userId="863f645b-2c0e-4137-8059-c682504026b2" providerId="ADAL" clId="{5590FEEE-687F-4CA4-B4B8-B4F8545014BC}" dt="2021-12-13T16:19:26.757" v="6913" actId="478"/>
          <ac:spMkLst>
            <pc:docMk/>
            <pc:sldMk cId="3365088869" sldId="3151"/>
            <ac:spMk id="6" creationId="{BDBABAA6-5400-4992-BE19-EA68F976F70A}"/>
          </ac:spMkLst>
        </pc:spChg>
        <pc:spChg chg="add mod">
          <ac:chgData name="Giacomo Delcaro" userId="863f645b-2c0e-4137-8059-c682504026b2" providerId="ADAL" clId="{5590FEEE-687F-4CA4-B4B8-B4F8545014BC}" dt="2021-12-13T16:23:52.994" v="7061" actId="1076"/>
          <ac:spMkLst>
            <pc:docMk/>
            <pc:sldMk cId="3365088869" sldId="3151"/>
            <ac:spMk id="9" creationId="{D58E1181-D63E-49A5-A7EE-9FDCDA74AE33}"/>
          </ac:spMkLst>
        </pc:spChg>
        <pc:picChg chg="add mod modCrop">
          <ac:chgData name="Giacomo Delcaro" userId="863f645b-2c0e-4137-8059-c682504026b2" providerId="ADAL" clId="{5590FEEE-687F-4CA4-B4B8-B4F8545014BC}" dt="2021-12-13T16:21:08.051" v="6924" actId="1076"/>
          <ac:picMkLst>
            <pc:docMk/>
            <pc:sldMk cId="3365088869" sldId="3151"/>
            <ac:picMk id="8" creationId="{FD123287-78EE-4A01-B895-7B138DF82BC6}"/>
          </ac:picMkLst>
        </pc:picChg>
        <pc:cxnChg chg="add mod">
          <ac:chgData name="Giacomo Delcaro" userId="863f645b-2c0e-4137-8059-c682504026b2" providerId="ADAL" clId="{5590FEEE-687F-4CA4-B4B8-B4F8545014BC}" dt="2021-12-13T16:24:14.565" v="7065" actId="14100"/>
          <ac:cxnSpMkLst>
            <pc:docMk/>
            <pc:sldMk cId="3365088869" sldId="3151"/>
            <ac:cxnSpMk id="11" creationId="{D61E67DD-9715-4D61-AD40-69FFA3F1B7C2}"/>
          </ac:cxnSpMkLst>
        </pc:cxnChg>
      </pc:sldChg>
      <pc:sldChg chg="modSp add mod ord">
        <pc:chgData name="Giacomo Delcaro" userId="863f645b-2c0e-4137-8059-c682504026b2" providerId="ADAL" clId="{5590FEEE-687F-4CA4-B4B8-B4F8545014BC}" dt="2021-12-14T08:05:13.178" v="12036" actId="113"/>
        <pc:sldMkLst>
          <pc:docMk/>
          <pc:sldMk cId="993305897" sldId="3152"/>
        </pc:sldMkLst>
        <pc:spChg chg="mod">
          <ac:chgData name="Giacomo Delcaro" userId="863f645b-2c0e-4137-8059-c682504026b2" providerId="ADAL" clId="{5590FEEE-687F-4CA4-B4B8-B4F8545014BC}" dt="2021-12-13T16:37:50.401" v="7159" actId="20577"/>
          <ac:spMkLst>
            <pc:docMk/>
            <pc:sldMk cId="993305897" sldId="3152"/>
            <ac:spMk id="5" creationId="{E2CB199F-6740-40B0-A42B-89FD56D66064}"/>
          </ac:spMkLst>
        </pc:spChg>
        <pc:spChg chg="mod">
          <ac:chgData name="Giacomo Delcaro" userId="863f645b-2c0e-4137-8059-c682504026b2" providerId="ADAL" clId="{5590FEEE-687F-4CA4-B4B8-B4F8545014BC}" dt="2021-12-14T08:05:13.178" v="12036" actId="113"/>
          <ac:spMkLst>
            <pc:docMk/>
            <pc:sldMk cId="993305897" sldId="3152"/>
            <ac:spMk id="6" creationId="{BDBABAA6-5400-4992-BE19-EA68F976F70A}"/>
          </ac:spMkLst>
        </pc:spChg>
      </pc:sldChg>
      <pc:sldChg chg="modSp add mod ord">
        <pc:chgData name="Giacomo Delcaro" userId="863f645b-2c0e-4137-8059-c682504026b2" providerId="ADAL" clId="{5590FEEE-687F-4CA4-B4B8-B4F8545014BC}" dt="2021-12-21T10:15:47.541" v="20065" actId="20577"/>
        <pc:sldMkLst>
          <pc:docMk/>
          <pc:sldMk cId="2032111914" sldId="3153"/>
        </pc:sldMkLst>
        <pc:spChg chg="mod">
          <ac:chgData name="Giacomo Delcaro" userId="863f645b-2c0e-4137-8059-c682504026b2" providerId="ADAL" clId="{5590FEEE-687F-4CA4-B4B8-B4F8545014BC}" dt="2021-12-21T10:15:47.541" v="20065" actId="20577"/>
          <ac:spMkLst>
            <pc:docMk/>
            <pc:sldMk cId="2032111914" sldId="3153"/>
            <ac:spMk id="5" creationId="{E2CB199F-6740-40B0-A42B-89FD56D66064}"/>
          </ac:spMkLst>
        </pc:spChg>
        <pc:spChg chg="mod">
          <ac:chgData name="Giacomo Delcaro" userId="863f645b-2c0e-4137-8059-c682504026b2" providerId="ADAL" clId="{5590FEEE-687F-4CA4-B4B8-B4F8545014BC}" dt="2021-12-21T09:02:39.325" v="15776" actId="20577"/>
          <ac:spMkLst>
            <pc:docMk/>
            <pc:sldMk cId="2032111914" sldId="3153"/>
            <ac:spMk id="6" creationId="{BDBABAA6-5400-4992-BE19-EA68F976F70A}"/>
          </ac:spMkLst>
        </pc:spChg>
      </pc:sldChg>
      <pc:sldChg chg="modSp add mod">
        <pc:chgData name="Giacomo Delcaro" userId="863f645b-2c0e-4137-8059-c682504026b2" providerId="ADAL" clId="{5590FEEE-687F-4CA4-B4B8-B4F8545014BC}" dt="2021-12-21T09:54:35.118" v="18832" actId="20577"/>
        <pc:sldMkLst>
          <pc:docMk/>
          <pc:sldMk cId="3341005489" sldId="3154"/>
        </pc:sldMkLst>
        <pc:spChg chg="mod">
          <ac:chgData name="Giacomo Delcaro" userId="863f645b-2c0e-4137-8059-c682504026b2" providerId="ADAL" clId="{5590FEEE-687F-4CA4-B4B8-B4F8545014BC}" dt="2021-12-21T09:54:35.118" v="18832" actId="20577"/>
          <ac:spMkLst>
            <pc:docMk/>
            <pc:sldMk cId="3341005489" sldId="3154"/>
            <ac:spMk id="6" creationId="{BDBABAA6-5400-4992-BE19-EA68F976F70A}"/>
          </ac:spMkLst>
        </pc:spChg>
      </pc:sldChg>
      <pc:sldChg chg="modSp mod">
        <pc:chgData name="Giacomo Delcaro" userId="863f645b-2c0e-4137-8059-c682504026b2" providerId="ADAL" clId="{5590FEEE-687F-4CA4-B4B8-B4F8545014BC}" dt="2021-12-16T07:37:17.870" v="12048" actId="1076"/>
        <pc:sldMkLst>
          <pc:docMk/>
          <pc:sldMk cId="975897480" sldId="3155"/>
        </pc:sldMkLst>
        <pc:spChg chg="mod">
          <ac:chgData name="Giacomo Delcaro" userId="863f645b-2c0e-4137-8059-c682504026b2" providerId="ADAL" clId="{5590FEEE-687F-4CA4-B4B8-B4F8545014BC}" dt="2021-12-16T07:37:04.954" v="12046" actId="1076"/>
          <ac:spMkLst>
            <pc:docMk/>
            <pc:sldMk cId="975897480" sldId="3155"/>
            <ac:spMk id="6" creationId="{09D75BA4-E4A9-4841-876E-49DC6FF61072}"/>
          </ac:spMkLst>
        </pc:spChg>
        <pc:graphicFrameChg chg="mod modGraphic">
          <ac:chgData name="Giacomo Delcaro" userId="863f645b-2c0e-4137-8059-c682504026b2" providerId="ADAL" clId="{5590FEEE-687F-4CA4-B4B8-B4F8545014BC}" dt="2021-12-16T07:37:17.870" v="12048" actId="1076"/>
          <ac:graphicFrameMkLst>
            <pc:docMk/>
            <pc:sldMk cId="975897480" sldId="3155"/>
            <ac:graphicFrameMk id="7" creationId="{6CED2F03-6803-410A-9A9E-5F55C61BF90D}"/>
          </ac:graphicFrameMkLst>
        </pc:graphicFrameChg>
      </pc:sldChg>
      <pc:sldChg chg="modSp mod">
        <pc:chgData name="Giacomo Delcaro" userId="863f645b-2c0e-4137-8059-c682504026b2" providerId="ADAL" clId="{5590FEEE-687F-4CA4-B4B8-B4F8545014BC}" dt="2021-12-21T07:58:52.370" v="14899" actId="20577"/>
        <pc:sldMkLst>
          <pc:docMk/>
          <pc:sldMk cId="3693464110" sldId="3156"/>
        </pc:sldMkLst>
        <pc:graphicFrameChg chg="modGraphic">
          <ac:chgData name="Giacomo Delcaro" userId="863f645b-2c0e-4137-8059-c682504026b2" providerId="ADAL" clId="{5590FEEE-687F-4CA4-B4B8-B4F8545014BC}" dt="2021-12-21T07:58:52.370" v="14899" actId="20577"/>
          <ac:graphicFrameMkLst>
            <pc:docMk/>
            <pc:sldMk cId="3693464110" sldId="3156"/>
            <ac:graphicFrameMk id="8" creationId="{D397FC70-296A-496D-B03C-44B70B13C1AF}"/>
          </ac:graphicFrameMkLst>
        </pc:graphicFrameChg>
      </pc:sldChg>
      <pc:sldChg chg="modSp mod">
        <pc:chgData name="Giacomo Delcaro" userId="863f645b-2c0e-4137-8059-c682504026b2" providerId="ADAL" clId="{5590FEEE-687F-4CA4-B4B8-B4F8545014BC}" dt="2021-12-21T09:04:25.011" v="15844" actId="1076"/>
        <pc:sldMkLst>
          <pc:docMk/>
          <pc:sldMk cId="2168132587" sldId="3157"/>
        </pc:sldMkLst>
        <pc:spChg chg="mod">
          <ac:chgData name="Giacomo Delcaro" userId="863f645b-2c0e-4137-8059-c682504026b2" providerId="ADAL" clId="{5590FEEE-687F-4CA4-B4B8-B4F8545014BC}" dt="2021-12-21T08:03:25.765" v="14964" actId="20577"/>
          <ac:spMkLst>
            <pc:docMk/>
            <pc:sldMk cId="2168132587" sldId="3157"/>
            <ac:spMk id="6" creationId="{06D0D500-0F93-4A08-9320-9F133A94DF65}"/>
          </ac:spMkLst>
        </pc:spChg>
        <pc:graphicFrameChg chg="mod modGraphic">
          <ac:chgData name="Giacomo Delcaro" userId="863f645b-2c0e-4137-8059-c682504026b2" providerId="ADAL" clId="{5590FEEE-687F-4CA4-B4B8-B4F8545014BC}" dt="2021-12-21T09:04:25.011" v="15844" actId="1076"/>
          <ac:graphicFrameMkLst>
            <pc:docMk/>
            <pc:sldMk cId="2168132587" sldId="3157"/>
            <ac:graphicFrameMk id="8" creationId="{D397FC70-296A-496D-B03C-44B70B13C1AF}"/>
          </ac:graphicFrameMkLst>
        </pc:graphicFrameChg>
      </pc:sldChg>
      <pc:sldChg chg="addSp delSp modSp add mod ord modShow">
        <pc:chgData name="Giacomo Delcaro" userId="863f645b-2c0e-4137-8059-c682504026b2" providerId="ADAL" clId="{5590FEEE-687F-4CA4-B4B8-B4F8545014BC}" dt="2021-12-21T07:49:02.553" v="14775" actId="167"/>
        <pc:sldMkLst>
          <pc:docMk/>
          <pc:sldMk cId="3444543910" sldId="3159"/>
        </pc:sldMkLst>
        <pc:spChg chg="del">
          <ac:chgData name="Giacomo Delcaro" userId="863f645b-2c0e-4137-8059-c682504026b2" providerId="ADAL" clId="{5590FEEE-687F-4CA4-B4B8-B4F8545014BC}" dt="2021-12-16T08:13:38.867" v="13071" actId="478"/>
          <ac:spMkLst>
            <pc:docMk/>
            <pc:sldMk cId="3444543910" sldId="3159"/>
            <ac:spMk id="7" creationId="{518548A3-2783-4E3A-8DBD-7413626B72AD}"/>
          </ac:spMkLst>
        </pc:spChg>
        <pc:spChg chg="del">
          <ac:chgData name="Giacomo Delcaro" userId="863f645b-2c0e-4137-8059-c682504026b2" providerId="ADAL" clId="{5590FEEE-687F-4CA4-B4B8-B4F8545014BC}" dt="2021-12-16T08:13:38.867" v="13071" actId="478"/>
          <ac:spMkLst>
            <pc:docMk/>
            <pc:sldMk cId="3444543910" sldId="3159"/>
            <ac:spMk id="8" creationId="{03C6BD6F-9B48-4013-A280-A18E52FF5859}"/>
          </ac:spMkLst>
        </pc:spChg>
        <pc:spChg chg="del">
          <ac:chgData name="Giacomo Delcaro" userId="863f645b-2c0e-4137-8059-c682504026b2" providerId="ADAL" clId="{5590FEEE-687F-4CA4-B4B8-B4F8545014BC}" dt="2021-12-16T08:13:38.867" v="13071" actId="478"/>
          <ac:spMkLst>
            <pc:docMk/>
            <pc:sldMk cId="3444543910" sldId="3159"/>
            <ac:spMk id="9" creationId="{69749CA3-D5E6-42A9-9300-D79FA6B29689}"/>
          </ac:spMkLst>
        </pc:spChg>
        <pc:spChg chg="add mod">
          <ac:chgData name="Giacomo Delcaro" userId="863f645b-2c0e-4137-8059-c682504026b2" providerId="ADAL" clId="{5590FEEE-687F-4CA4-B4B8-B4F8545014BC}" dt="2021-12-16T09:06:38.078" v="14303" actId="1076"/>
          <ac:spMkLst>
            <pc:docMk/>
            <pc:sldMk cId="3444543910" sldId="3159"/>
            <ac:spMk id="30" creationId="{F3DFEB20-5D81-4C8A-B911-A5FFCF6DC917}"/>
          </ac:spMkLst>
        </pc:spChg>
        <pc:spChg chg="add mod">
          <ac:chgData name="Giacomo Delcaro" userId="863f645b-2c0e-4137-8059-c682504026b2" providerId="ADAL" clId="{5590FEEE-687F-4CA4-B4B8-B4F8545014BC}" dt="2021-12-16T08:27:49.567" v="13493" actId="1076"/>
          <ac:spMkLst>
            <pc:docMk/>
            <pc:sldMk cId="3444543910" sldId="3159"/>
            <ac:spMk id="32" creationId="{271C9F6C-45C2-4598-A06B-576A896F9800}"/>
          </ac:spMkLst>
        </pc:spChg>
        <pc:spChg chg="add mod">
          <ac:chgData name="Giacomo Delcaro" userId="863f645b-2c0e-4137-8059-c682504026b2" providerId="ADAL" clId="{5590FEEE-687F-4CA4-B4B8-B4F8545014BC}" dt="2021-12-16T09:15:51.647" v="14436" actId="1076"/>
          <ac:spMkLst>
            <pc:docMk/>
            <pc:sldMk cId="3444543910" sldId="3159"/>
            <ac:spMk id="36" creationId="{432F98CD-D61E-4EF9-BF85-21F30D9809EA}"/>
          </ac:spMkLst>
        </pc:spChg>
        <pc:spChg chg="add mod">
          <ac:chgData name="Giacomo Delcaro" userId="863f645b-2c0e-4137-8059-c682504026b2" providerId="ADAL" clId="{5590FEEE-687F-4CA4-B4B8-B4F8545014BC}" dt="2021-12-16T08:19:49.498" v="13240" actId="164"/>
          <ac:spMkLst>
            <pc:docMk/>
            <pc:sldMk cId="3444543910" sldId="3159"/>
            <ac:spMk id="38" creationId="{527AFEEE-13AB-497D-A51C-CE827E28F79D}"/>
          </ac:spMkLst>
        </pc:spChg>
        <pc:spChg chg="add mod">
          <ac:chgData name="Giacomo Delcaro" userId="863f645b-2c0e-4137-8059-c682504026b2" providerId="ADAL" clId="{5590FEEE-687F-4CA4-B4B8-B4F8545014BC}" dt="2021-12-16T08:27:35.204" v="13485" actId="1076"/>
          <ac:spMkLst>
            <pc:docMk/>
            <pc:sldMk cId="3444543910" sldId="3159"/>
            <ac:spMk id="40" creationId="{0AE3658C-3102-47DA-BC9A-D7C7F0AD0A93}"/>
          </ac:spMkLst>
        </pc:spChg>
        <pc:spChg chg="add mod">
          <ac:chgData name="Giacomo Delcaro" userId="863f645b-2c0e-4137-8059-c682504026b2" providerId="ADAL" clId="{5590FEEE-687F-4CA4-B4B8-B4F8545014BC}" dt="2021-12-16T08:20:27.792" v="13275" actId="164"/>
          <ac:spMkLst>
            <pc:docMk/>
            <pc:sldMk cId="3444543910" sldId="3159"/>
            <ac:spMk id="42" creationId="{0371C4A0-08CD-44A9-A309-A788A7551E2F}"/>
          </ac:spMkLst>
        </pc:spChg>
        <pc:spChg chg="add mod">
          <ac:chgData name="Giacomo Delcaro" userId="863f645b-2c0e-4137-8059-c682504026b2" providerId="ADAL" clId="{5590FEEE-687F-4CA4-B4B8-B4F8545014BC}" dt="2021-12-16T08:20:48.243" v="13291" actId="1076"/>
          <ac:spMkLst>
            <pc:docMk/>
            <pc:sldMk cId="3444543910" sldId="3159"/>
            <ac:spMk id="44" creationId="{CF617DB5-05EF-4DF1-8F98-8A93F535B006}"/>
          </ac:spMkLst>
        </pc:spChg>
        <pc:spChg chg="add mod">
          <ac:chgData name="Giacomo Delcaro" userId="863f645b-2c0e-4137-8059-c682504026b2" providerId="ADAL" clId="{5590FEEE-687F-4CA4-B4B8-B4F8545014BC}" dt="2021-12-16T09:21:22.598" v="14487" actId="1076"/>
          <ac:spMkLst>
            <pc:docMk/>
            <pc:sldMk cId="3444543910" sldId="3159"/>
            <ac:spMk id="46" creationId="{28E25881-8C73-4F52-8E38-E61D934F29FB}"/>
          </ac:spMkLst>
        </pc:spChg>
        <pc:spChg chg="add mod">
          <ac:chgData name="Giacomo Delcaro" userId="863f645b-2c0e-4137-8059-c682504026b2" providerId="ADAL" clId="{5590FEEE-687F-4CA4-B4B8-B4F8545014BC}" dt="2021-12-16T08:34:32.998" v="13850" actId="962"/>
          <ac:spMkLst>
            <pc:docMk/>
            <pc:sldMk cId="3444543910" sldId="3159"/>
            <ac:spMk id="48" creationId="{4FC3245B-FB73-468D-9F38-B12CC4AAADAE}"/>
          </ac:spMkLst>
        </pc:spChg>
        <pc:spChg chg="add mod">
          <ac:chgData name="Giacomo Delcaro" userId="863f645b-2c0e-4137-8059-c682504026b2" providerId="ADAL" clId="{5590FEEE-687F-4CA4-B4B8-B4F8545014BC}" dt="2021-12-16T08:24:12.409" v="13467" actId="1076"/>
          <ac:spMkLst>
            <pc:docMk/>
            <pc:sldMk cId="3444543910" sldId="3159"/>
            <ac:spMk id="50" creationId="{43E5EFEB-6321-4FDD-B6FA-91FA6D82282C}"/>
          </ac:spMkLst>
        </pc:spChg>
        <pc:spChg chg="add mod">
          <ac:chgData name="Giacomo Delcaro" userId="863f645b-2c0e-4137-8059-c682504026b2" providerId="ADAL" clId="{5590FEEE-687F-4CA4-B4B8-B4F8545014BC}" dt="2021-12-16T08:50:32.901" v="14100" actId="962"/>
          <ac:spMkLst>
            <pc:docMk/>
            <pc:sldMk cId="3444543910" sldId="3159"/>
            <ac:spMk id="52" creationId="{FC82BFEA-0222-4806-AE1F-6EA4A69C6710}"/>
          </ac:spMkLst>
        </pc:spChg>
        <pc:spChg chg="add mod">
          <ac:chgData name="Giacomo Delcaro" userId="863f645b-2c0e-4137-8059-c682504026b2" providerId="ADAL" clId="{5590FEEE-687F-4CA4-B4B8-B4F8545014BC}" dt="2021-12-16T08:39:44.636" v="13988" actId="14100"/>
          <ac:spMkLst>
            <pc:docMk/>
            <pc:sldMk cId="3444543910" sldId="3159"/>
            <ac:spMk id="56" creationId="{EF091303-58CE-4C6F-BAA0-21AC9D6B9CCE}"/>
          </ac:spMkLst>
        </pc:spChg>
        <pc:spChg chg="add mod">
          <ac:chgData name="Giacomo Delcaro" userId="863f645b-2c0e-4137-8059-c682504026b2" providerId="ADAL" clId="{5590FEEE-687F-4CA4-B4B8-B4F8545014BC}" dt="2021-12-16T17:39:35.408" v="14599" actId="20577"/>
          <ac:spMkLst>
            <pc:docMk/>
            <pc:sldMk cId="3444543910" sldId="3159"/>
            <ac:spMk id="58" creationId="{48DD2FFF-00D8-491F-A96B-102C4DE380A5}"/>
          </ac:spMkLst>
        </pc:spChg>
        <pc:spChg chg="add mod ord">
          <ac:chgData name="Giacomo Delcaro" userId="863f645b-2c0e-4137-8059-c682504026b2" providerId="ADAL" clId="{5590FEEE-687F-4CA4-B4B8-B4F8545014BC}" dt="2021-12-21T07:49:02.553" v="14775" actId="167"/>
          <ac:spMkLst>
            <pc:docMk/>
            <pc:sldMk cId="3444543910" sldId="3159"/>
            <ac:spMk id="80" creationId="{288B92FB-4A09-49CF-8829-DF9A052ACF65}"/>
          </ac:spMkLst>
        </pc:spChg>
        <pc:spChg chg="add mod">
          <ac:chgData name="Giacomo Delcaro" userId="863f645b-2c0e-4137-8059-c682504026b2" providerId="ADAL" clId="{5590FEEE-687F-4CA4-B4B8-B4F8545014BC}" dt="2021-12-16T09:20:35.953" v="14478" actId="1076"/>
          <ac:spMkLst>
            <pc:docMk/>
            <pc:sldMk cId="3444543910" sldId="3159"/>
            <ac:spMk id="81" creationId="{568E9F6D-A5EA-4D58-806B-1C8006506441}"/>
          </ac:spMkLst>
        </pc:spChg>
        <pc:spChg chg="add mod">
          <ac:chgData name="Giacomo Delcaro" userId="863f645b-2c0e-4137-8059-c682504026b2" providerId="ADAL" clId="{5590FEEE-687F-4CA4-B4B8-B4F8545014BC}" dt="2021-12-16T09:20:35.953" v="14478" actId="1076"/>
          <ac:spMkLst>
            <pc:docMk/>
            <pc:sldMk cId="3444543910" sldId="3159"/>
            <ac:spMk id="82" creationId="{808F2F61-2650-4BD7-AF67-207FCED327E9}"/>
          </ac:spMkLst>
        </pc:spChg>
        <pc:spChg chg="add mod">
          <ac:chgData name="Giacomo Delcaro" userId="863f645b-2c0e-4137-8059-c682504026b2" providerId="ADAL" clId="{5590FEEE-687F-4CA4-B4B8-B4F8545014BC}" dt="2021-12-16T09:20:35.953" v="14478" actId="1076"/>
          <ac:spMkLst>
            <pc:docMk/>
            <pc:sldMk cId="3444543910" sldId="3159"/>
            <ac:spMk id="83" creationId="{6456A70C-1703-4CC0-AC48-9CEB1EB443F9}"/>
          </ac:spMkLst>
        </pc:spChg>
        <pc:spChg chg="add del mod">
          <ac:chgData name="Giacomo Delcaro" userId="863f645b-2c0e-4137-8059-c682504026b2" providerId="ADAL" clId="{5590FEEE-687F-4CA4-B4B8-B4F8545014BC}" dt="2021-12-16T08:48:30.664" v="14096" actId="478"/>
          <ac:spMkLst>
            <pc:docMk/>
            <pc:sldMk cId="3444543910" sldId="3159"/>
            <ac:spMk id="110" creationId="{4CEA5C50-8740-4CE7-83BD-C22726B2E4AD}"/>
          </ac:spMkLst>
        </pc:spChg>
        <pc:spChg chg="add mod">
          <ac:chgData name="Giacomo Delcaro" userId="863f645b-2c0e-4137-8059-c682504026b2" providerId="ADAL" clId="{5590FEEE-687F-4CA4-B4B8-B4F8545014BC}" dt="2021-12-16T09:13:16.934" v="14383" actId="1076"/>
          <ac:spMkLst>
            <pc:docMk/>
            <pc:sldMk cId="3444543910" sldId="3159"/>
            <ac:spMk id="114" creationId="{C22E08E7-0F0F-4838-9ED0-07562D0F43A4}"/>
          </ac:spMkLst>
        </pc:spChg>
        <pc:spChg chg="add mod">
          <ac:chgData name="Giacomo Delcaro" userId="863f645b-2c0e-4137-8059-c682504026b2" providerId="ADAL" clId="{5590FEEE-687F-4CA4-B4B8-B4F8545014BC}" dt="2021-12-16T09:20:35.953" v="14478" actId="1076"/>
          <ac:spMkLst>
            <pc:docMk/>
            <pc:sldMk cId="3444543910" sldId="3159"/>
            <ac:spMk id="248" creationId="{7FF1D804-FC41-4D3B-B4BF-61C175891C9D}"/>
          </ac:spMkLst>
        </pc:spChg>
        <pc:spChg chg="add mod">
          <ac:chgData name="Giacomo Delcaro" userId="863f645b-2c0e-4137-8059-c682504026b2" providerId="ADAL" clId="{5590FEEE-687F-4CA4-B4B8-B4F8545014BC}" dt="2021-12-16T09:20:35.953" v="14478" actId="1076"/>
          <ac:spMkLst>
            <pc:docMk/>
            <pc:sldMk cId="3444543910" sldId="3159"/>
            <ac:spMk id="249" creationId="{E8DD1959-3D82-401A-AF53-EE9DB3E51556}"/>
          </ac:spMkLst>
        </pc:spChg>
        <pc:spChg chg="add mod">
          <ac:chgData name="Giacomo Delcaro" userId="863f645b-2c0e-4137-8059-c682504026b2" providerId="ADAL" clId="{5590FEEE-687F-4CA4-B4B8-B4F8545014BC}" dt="2021-12-16T09:20:56.176" v="14483" actId="1076"/>
          <ac:spMkLst>
            <pc:docMk/>
            <pc:sldMk cId="3444543910" sldId="3159"/>
            <ac:spMk id="250" creationId="{E5BE31B7-C9F4-4C11-843F-C82E9DB9EF13}"/>
          </ac:spMkLst>
        </pc:spChg>
        <pc:spChg chg="add mod">
          <ac:chgData name="Giacomo Delcaro" userId="863f645b-2c0e-4137-8059-c682504026b2" providerId="ADAL" clId="{5590FEEE-687F-4CA4-B4B8-B4F8545014BC}" dt="2021-12-16T09:20:39.748" v="14480" actId="1076"/>
          <ac:spMkLst>
            <pc:docMk/>
            <pc:sldMk cId="3444543910" sldId="3159"/>
            <ac:spMk id="255" creationId="{C590CFA3-406F-49EB-8E0E-8D990C35039D}"/>
          </ac:spMkLst>
        </pc:spChg>
        <pc:spChg chg="add mod">
          <ac:chgData name="Giacomo Delcaro" userId="863f645b-2c0e-4137-8059-c682504026b2" providerId="ADAL" clId="{5590FEEE-687F-4CA4-B4B8-B4F8545014BC}" dt="2021-12-16T09:17:02.511" v="14458" actId="164"/>
          <ac:spMkLst>
            <pc:docMk/>
            <pc:sldMk cId="3444543910" sldId="3159"/>
            <ac:spMk id="256" creationId="{01B3F924-11C0-435D-A6B1-DE2D76748309}"/>
          </ac:spMkLst>
        </pc:spChg>
        <pc:spChg chg="add mod">
          <ac:chgData name="Giacomo Delcaro" userId="863f645b-2c0e-4137-8059-c682504026b2" providerId="ADAL" clId="{5590FEEE-687F-4CA4-B4B8-B4F8545014BC}" dt="2021-12-16T09:17:02.511" v="14458" actId="164"/>
          <ac:spMkLst>
            <pc:docMk/>
            <pc:sldMk cId="3444543910" sldId="3159"/>
            <ac:spMk id="259" creationId="{E01D70FE-B905-4151-9C64-0F55F05CFE32}"/>
          </ac:spMkLst>
        </pc:spChg>
        <pc:grpChg chg="add mod ord">
          <ac:chgData name="Giacomo Delcaro" userId="863f645b-2c0e-4137-8059-c682504026b2" providerId="ADAL" clId="{5590FEEE-687F-4CA4-B4B8-B4F8545014BC}" dt="2021-12-16T09:20:35.953" v="14478" actId="1076"/>
          <ac:grpSpMkLst>
            <pc:docMk/>
            <pc:sldMk cId="3444543910" sldId="3159"/>
            <ac:grpSpMk id="31" creationId="{362A37F8-4A52-4788-AD7F-B5429BEC0DB0}"/>
          </ac:grpSpMkLst>
        </pc:grpChg>
        <pc:grpChg chg="add mod">
          <ac:chgData name="Giacomo Delcaro" userId="863f645b-2c0e-4137-8059-c682504026b2" providerId="ADAL" clId="{5590FEEE-687F-4CA4-B4B8-B4F8545014BC}" dt="2021-12-16T09:20:35.953" v="14478" actId="1076"/>
          <ac:grpSpMkLst>
            <pc:docMk/>
            <pc:sldMk cId="3444543910" sldId="3159"/>
            <ac:grpSpMk id="33" creationId="{8FDAAC86-DA50-4C21-BD72-FBD4BEE40C31}"/>
          </ac:grpSpMkLst>
        </pc:grpChg>
        <pc:grpChg chg="add mod ord">
          <ac:chgData name="Giacomo Delcaro" userId="863f645b-2c0e-4137-8059-c682504026b2" providerId="ADAL" clId="{5590FEEE-687F-4CA4-B4B8-B4F8545014BC}" dt="2021-12-16T09:20:35.953" v="14478" actId="1076"/>
          <ac:grpSpMkLst>
            <pc:docMk/>
            <pc:sldMk cId="3444543910" sldId="3159"/>
            <ac:grpSpMk id="37" creationId="{5AD0756D-0F91-43E4-9691-86CE37B6507D}"/>
          </ac:grpSpMkLst>
        </pc:grpChg>
        <pc:grpChg chg="add mod">
          <ac:chgData name="Giacomo Delcaro" userId="863f645b-2c0e-4137-8059-c682504026b2" providerId="ADAL" clId="{5590FEEE-687F-4CA4-B4B8-B4F8545014BC}" dt="2021-12-16T09:20:35.953" v="14478" actId="1076"/>
          <ac:grpSpMkLst>
            <pc:docMk/>
            <pc:sldMk cId="3444543910" sldId="3159"/>
            <ac:grpSpMk id="39" creationId="{F8DF37FF-C893-4F78-B328-7F9907923957}"/>
          </ac:grpSpMkLst>
        </pc:grpChg>
        <pc:grpChg chg="add mod">
          <ac:chgData name="Giacomo Delcaro" userId="863f645b-2c0e-4137-8059-c682504026b2" providerId="ADAL" clId="{5590FEEE-687F-4CA4-B4B8-B4F8545014BC}" dt="2021-12-16T09:20:35.953" v="14478" actId="1076"/>
          <ac:grpSpMkLst>
            <pc:docMk/>
            <pc:sldMk cId="3444543910" sldId="3159"/>
            <ac:grpSpMk id="41" creationId="{353EFB94-DBB1-43C7-B7C2-F70245B49A8D}"/>
          </ac:grpSpMkLst>
        </pc:grpChg>
        <pc:grpChg chg="add mod">
          <ac:chgData name="Giacomo Delcaro" userId="863f645b-2c0e-4137-8059-c682504026b2" providerId="ADAL" clId="{5590FEEE-687F-4CA4-B4B8-B4F8545014BC}" dt="2021-12-16T09:20:35.953" v="14478" actId="1076"/>
          <ac:grpSpMkLst>
            <pc:docMk/>
            <pc:sldMk cId="3444543910" sldId="3159"/>
            <ac:grpSpMk id="43" creationId="{D9E0E064-5A12-4C40-A0EF-5AE666B15E98}"/>
          </ac:grpSpMkLst>
        </pc:grpChg>
        <pc:grpChg chg="add mod">
          <ac:chgData name="Giacomo Delcaro" userId="863f645b-2c0e-4137-8059-c682504026b2" providerId="ADAL" clId="{5590FEEE-687F-4CA4-B4B8-B4F8545014BC}" dt="2021-12-16T09:20:35.953" v="14478" actId="1076"/>
          <ac:grpSpMkLst>
            <pc:docMk/>
            <pc:sldMk cId="3444543910" sldId="3159"/>
            <ac:grpSpMk id="45" creationId="{FC4FF515-9B95-447F-8E2D-A5A7733F87DA}"/>
          </ac:grpSpMkLst>
        </pc:grpChg>
        <pc:grpChg chg="add mod">
          <ac:chgData name="Giacomo Delcaro" userId="863f645b-2c0e-4137-8059-c682504026b2" providerId="ADAL" clId="{5590FEEE-687F-4CA4-B4B8-B4F8545014BC}" dt="2021-12-16T09:21:25.770" v="14488" actId="1076"/>
          <ac:grpSpMkLst>
            <pc:docMk/>
            <pc:sldMk cId="3444543910" sldId="3159"/>
            <ac:grpSpMk id="47" creationId="{AE4513E3-61EB-46D5-80BF-4C2DFDF4EBBF}"/>
          </ac:grpSpMkLst>
        </pc:grpChg>
        <pc:grpChg chg="add mod">
          <ac:chgData name="Giacomo Delcaro" userId="863f645b-2c0e-4137-8059-c682504026b2" providerId="ADAL" clId="{5590FEEE-687F-4CA4-B4B8-B4F8545014BC}" dt="2021-12-16T09:20:35.953" v="14478" actId="1076"/>
          <ac:grpSpMkLst>
            <pc:docMk/>
            <pc:sldMk cId="3444543910" sldId="3159"/>
            <ac:grpSpMk id="49" creationId="{2BCA90CD-1E98-425B-BA5F-E4E14B379A3F}"/>
          </ac:grpSpMkLst>
        </pc:grpChg>
        <pc:grpChg chg="add mod">
          <ac:chgData name="Giacomo Delcaro" userId="863f645b-2c0e-4137-8059-c682504026b2" providerId="ADAL" clId="{5590FEEE-687F-4CA4-B4B8-B4F8545014BC}" dt="2021-12-16T09:20:35.953" v="14478" actId="1076"/>
          <ac:grpSpMkLst>
            <pc:docMk/>
            <pc:sldMk cId="3444543910" sldId="3159"/>
            <ac:grpSpMk id="51" creationId="{09AFA982-BDDC-4D5A-BC94-FE9014782790}"/>
          </ac:grpSpMkLst>
        </pc:grpChg>
        <pc:grpChg chg="add mod ord">
          <ac:chgData name="Giacomo Delcaro" userId="863f645b-2c0e-4137-8059-c682504026b2" providerId="ADAL" clId="{5590FEEE-687F-4CA4-B4B8-B4F8545014BC}" dt="2021-12-16T09:20:35.953" v="14478" actId="1076"/>
          <ac:grpSpMkLst>
            <pc:docMk/>
            <pc:sldMk cId="3444543910" sldId="3159"/>
            <ac:grpSpMk id="53" creationId="{B1700D60-7A75-4CD6-B238-34E10D7A2BD2}"/>
          </ac:grpSpMkLst>
        </pc:grpChg>
        <pc:grpChg chg="add mod">
          <ac:chgData name="Giacomo Delcaro" userId="863f645b-2c0e-4137-8059-c682504026b2" providerId="ADAL" clId="{5590FEEE-687F-4CA4-B4B8-B4F8545014BC}" dt="2021-12-16T09:20:35.953" v="14478" actId="1076"/>
          <ac:grpSpMkLst>
            <pc:docMk/>
            <pc:sldMk cId="3444543910" sldId="3159"/>
            <ac:grpSpMk id="57" creationId="{A4A683D0-4CA7-438D-9C41-3903C95DEBA9}"/>
          </ac:grpSpMkLst>
        </pc:grpChg>
        <pc:grpChg chg="add mod">
          <ac:chgData name="Giacomo Delcaro" userId="863f645b-2c0e-4137-8059-c682504026b2" providerId="ADAL" clId="{5590FEEE-687F-4CA4-B4B8-B4F8545014BC}" dt="2021-12-16T09:20:35.953" v="14478" actId="1076"/>
          <ac:grpSpMkLst>
            <pc:docMk/>
            <pc:sldMk cId="3444543910" sldId="3159"/>
            <ac:grpSpMk id="115" creationId="{F3A159CE-9837-4791-BB88-BC05ED5579F0}"/>
          </ac:grpSpMkLst>
        </pc:grpChg>
        <pc:grpChg chg="add mod">
          <ac:chgData name="Giacomo Delcaro" userId="863f645b-2c0e-4137-8059-c682504026b2" providerId="ADAL" clId="{5590FEEE-687F-4CA4-B4B8-B4F8545014BC}" dt="2021-12-16T09:20:46.755" v="14482" actId="1076"/>
          <ac:grpSpMkLst>
            <pc:docMk/>
            <pc:sldMk cId="3444543910" sldId="3159"/>
            <ac:grpSpMk id="260" creationId="{C0706030-ED6C-407B-B228-60E94CD6FF30}"/>
          </ac:grpSpMkLst>
        </pc:grpChg>
        <pc:picChg chg="del">
          <ac:chgData name="Giacomo Delcaro" userId="863f645b-2c0e-4137-8059-c682504026b2" providerId="ADAL" clId="{5590FEEE-687F-4CA4-B4B8-B4F8545014BC}" dt="2021-12-16T08:13:36.041" v="13070" actId="478"/>
          <ac:picMkLst>
            <pc:docMk/>
            <pc:sldMk cId="3444543910" sldId="3159"/>
            <ac:picMk id="6" creationId="{2EC9523E-73DA-44B7-AD40-770329DC0D11}"/>
          </ac:picMkLst>
        </pc:picChg>
        <pc:picChg chg="add mod modCrop">
          <ac:chgData name="Giacomo Delcaro" userId="863f645b-2c0e-4137-8059-c682504026b2" providerId="ADAL" clId="{5590FEEE-687F-4CA4-B4B8-B4F8545014BC}" dt="2021-12-16T09:06:55.709" v="14306" actId="1582"/>
          <ac:picMkLst>
            <pc:docMk/>
            <pc:sldMk cId="3444543910" sldId="3159"/>
            <ac:picMk id="11" creationId="{2C26AAB6-2FF5-4DB3-834B-CC9C225AD452}"/>
          </ac:picMkLst>
        </pc:picChg>
        <pc:picChg chg="add mod modCrop">
          <ac:chgData name="Giacomo Delcaro" userId="863f645b-2c0e-4137-8059-c682504026b2" providerId="ADAL" clId="{5590FEEE-687F-4CA4-B4B8-B4F8545014BC}" dt="2021-12-16T08:20:27.792" v="13275" actId="164"/>
          <ac:picMkLst>
            <pc:docMk/>
            <pc:sldMk cId="3444543910" sldId="3159"/>
            <ac:picMk id="13" creationId="{856AF424-379E-4391-A3AB-9757A177EDCB}"/>
          </ac:picMkLst>
        </pc:picChg>
        <pc:picChg chg="add mod modCrop">
          <ac:chgData name="Giacomo Delcaro" userId="863f645b-2c0e-4137-8059-c682504026b2" providerId="ADAL" clId="{5590FEEE-687F-4CA4-B4B8-B4F8545014BC}" dt="2021-12-16T08:20:13.630" v="13261" actId="164"/>
          <ac:picMkLst>
            <pc:docMk/>
            <pc:sldMk cId="3444543910" sldId="3159"/>
            <ac:picMk id="15" creationId="{7167614A-C52C-48B9-824E-064CBBF5CFAF}"/>
          </ac:picMkLst>
        </pc:picChg>
        <pc:picChg chg="add mod modCrop">
          <ac:chgData name="Giacomo Delcaro" userId="863f645b-2c0e-4137-8059-c682504026b2" providerId="ADAL" clId="{5590FEEE-687F-4CA4-B4B8-B4F8545014BC}" dt="2021-12-16T08:19:49.498" v="13240" actId="164"/>
          <ac:picMkLst>
            <pc:docMk/>
            <pc:sldMk cId="3444543910" sldId="3159"/>
            <ac:picMk id="17" creationId="{9EB06744-4B87-4783-AC01-6E80AC11710B}"/>
          </ac:picMkLst>
        </pc:picChg>
        <pc:picChg chg="add mod">
          <ac:chgData name="Giacomo Delcaro" userId="863f645b-2c0e-4137-8059-c682504026b2" providerId="ADAL" clId="{5590FEEE-687F-4CA4-B4B8-B4F8545014BC}" dt="2021-12-16T09:21:20.383" v="14486" actId="14100"/>
          <ac:picMkLst>
            <pc:docMk/>
            <pc:sldMk cId="3444543910" sldId="3159"/>
            <ac:picMk id="19" creationId="{C2D650AE-91CE-444C-A039-6E354856B9C0}"/>
          </ac:picMkLst>
        </pc:picChg>
        <pc:picChg chg="add mod modCrop">
          <ac:chgData name="Giacomo Delcaro" userId="863f645b-2c0e-4137-8059-c682504026b2" providerId="ADAL" clId="{5590FEEE-687F-4CA4-B4B8-B4F8545014BC}" dt="2021-12-16T08:20:41.932" v="13288" actId="164"/>
          <ac:picMkLst>
            <pc:docMk/>
            <pc:sldMk cId="3444543910" sldId="3159"/>
            <ac:picMk id="21" creationId="{ED94EB64-DE76-44E1-BA3D-C57E6DE87A68}"/>
          </ac:picMkLst>
        </pc:picChg>
        <pc:picChg chg="add mod">
          <ac:chgData name="Giacomo Delcaro" userId="863f645b-2c0e-4137-8059-c682504026b2" providerId="ADAL" clId="{5590FEEE-687F-4CA4-B4B8-B4F8545014BC}" dt="2021-12-16T08:22:43.710" v="13416" actId="164"/>
          <ac:picMkLst>
            <pc:docMk/>
            <pc:sldMk cId="3444543910" sldId="3159"/>
            <ac:picMk id="23" creationId="{C1654A56-7562-4630-AA1D-ACC6BA4C454A}"/>
          </ac:picMkLst>
        </pc:picChg>
        <pc:picChg chg="add mod">
          <ac:chgData name="Giacomo Delcaro" userId="863f645b-2c0e-4137-8059-c682504026b2" providerId="ADAL" clId="{5590FEEE-687F-4CA4-B4B8-B4F8545014BC}" dt="2021-12-16T08:16:45.100" v="13183" actId="1076"/>
          <ac:picMkLst>
            <pc:docMk/>
            <pc:sldMk cId="3444543910" sldId="3159"/>
            <ac:picMk id="25" creationId="{9A76B1F2-5C13-4708-846C-5776B9EDEFFD}"/>
          </ac:picMkLst>
        </pc:picChg>
        <pc:picChg chg="add mod">
          <ac:chgData name="Giacomo Delcaro" userId="863f645b-2c0e-4137-8059-c682504026b2" providerId="ADAL" clId="{5590FEEE-687F-4CA4-B4B8-B4F8545014BC}" dt="2021-12-16T08:22:24.800" v="13392" actId="164"/>
          <ac:picMkLst>
            <pc:docMk/>
            <pc:sldMk cId="3444543910" sldId="3159"/>
            <ac:picMk id="27" creationId="{F35907B8-0423-4E62-B7B2-D13CB9115594}"/>
          </ac:picMkLst>
        </pc:picChg>
        <pc:picChg chg="add mod">
          <ac:chgData name="Giacomo Delcaro" userId="863f645b-2c0e-4137-8059-c682504026b2" providerId="ADAL" clId="{5590FEEE-687F-4CA4-B4B8-B4F8545014BC}" dt="2021-12-16T09:02:57.285" v="14261" actId="208"/>
          <ac:picMkLst>
            <pc:docMk/>
            <pc:sldMk cId="3444543910" sldId="3159"/>
            <ac:picMk id="29" creationId="{6817F8C9-319F-4364-A3D1-D67948004711}"/>
          </ac:picMkLst>
        </pc:picChg>
        <pc:picChg chg="add mod ord modCrop">
          <ac:chgData name="Giacomo Delcaro" userId="863f645b-2c0e-4137-8059-c682504026b2" providerId="ADAL" clId="{5590FEEE-687F-4CA4-B4B8-B4F8545014BC}" dt="2021-12-16T09:04:49.452" v="14281" actId="166"/>
          <ac:picMkLst>
            <pc:docMk/>
            <pc:sldMk cId="3444543910" sldId="3159"/>
            <ac:picMk id="35" creationId="{2C5429D8-FB14-486C-ADCC-240A241E5EBD}"/>
          </ac:picMkLst>
        </pc:picChg>
        <pc:picChg chg="add mod">
          <ac:chgData name="Giacomo Delcaro" userId="863f645b-2c0e-4137-8059-c682504026b2" providerId="ADAL" clId="{5590FEEE-687F-4CA4-B4B8-B4F8545014BC}" dt="2021-12-16T08:34:54.675" v="13875" actId="164"/>
          <ac:picMkLst>
            <pc:docMk/>
            <pc:sldMk cId="3444543910" sldId="3159"/>
            <ac:picMk id="55" creationId="{A130F4A0-1275-4566-A387-9FDAC598D4E9}"/>
          </ac:picMkLst>
        </pc:picChg>
        <pc:picChg chg="add mod modCrop">
          <ac:chgData name="Giacomo Delcaro" userId="863f645b-2c0e-4137-8059-c682504026b2" providerId="ADAL" clId="{5590FEEE-687F-4CA4-B4B8-B4F8545014BC}" dt="2021-12-16T09:05:34.047" v="14290" actId="208"/>
          <ac:picMkLst>
            <pc:docMk/>
            <pc:sldMk cId="3444543910" sldId="3159"/>
            <ac:picMk id="113" creationId="{BBFFCE85-EF15-4D72-9DBB-E89BCE55474E}"/>
          </ac:picMkLst>
        </pc:picChg>
        <pc:cxnChg chg="add del mod">
          <ac:chgData name="Giacomo Delcaro" userId="863f645b-2c0e-4137-8059-c682504026b2" providerId="ADAL" clId="{5590FEEE-687F-4CA4-B4B8-B4F8545014BC}" dt="2021-12-16T08:45:34.432" v="14067" actId="478"/>
          <ac:cxnSpMkLst>
            <pc:docMk/>
            <pc:sldMk cId="3444543910" sldId="3159"/>
            <ac:cxnSpMk id="60" creationId="{423F5042-AE95-4274-9A95-5C0B83C36ED3}"/>
          </ac:cxnSpMkLst>
        </pc:cxnChg>
        <pc:cxnChg chg="add del mod">
          <ac:chgData name="Giacomo Delcaro" userId="863f645b-2c0e-4137-8059-c682504026b2" providerId="ADAL" clId="{5590FEEE-687F-4CA4-B4B8-B4F8545014BC}" dt="2021-12-16T08:37:36.222" v="13968" actId="478"/>
          <ac:cxnSpMkLst>
            <pc:docMk/>
            <pc:sldMk cId="3444543910" sldId="3159"/>
            <ac:cxnSpMk id="62" creationId="{B056A88C-EAB9-442D-A817-85C82FB6F89D}"/>
          </ac:cxnSpMkLst>
        </pc:cxnChg>
        <pc:cxnChg chg="add mod">
          <ac:chgData name="Giacomo Delcaro" userId="863f645b-2c0e-4137-8059-c682504026b2" providerId="ADAL" clId="{5590FEEE-687F-4CA4-B4B8-B4F8545014BC}" dt="2021-12-16T09:20:35.953" v="14478" actId="1076"/>
          <ac:cxnSpMkLst>
            <pc:docMk/>
            <pc:sldMk cId="3444543910" sldId="3159"/>
            <ac:cxnSpMk id="65" creationId="{A5838B66-63C2-48E4-921C-B6A4EF2EB640}"/>
          </ac:cxnSpMkLst>
        </pc:cxnChg>
        <pc:cxnChg chg="add del mod">
          <ac:chgData name="Giacomo Delcaro" userId="863f645b-2c0e-4137-8059-c682504026b2" providerId="ADAL" clId="{5590FEEE-687F-4CA4-B4B8-B4F8545014BC}" dt="2021-12-16T09:20:35.953" v="14478" actId="1076"/>
          <ac:cxnSpMkLst>
            <pc:docMk/>
            <pc:sldMk cId="3444543910" sldId="3159"/>
            <ac:cxnSpMk id="67" creationId="{E9EC7FF8-EB15-40E6-9CF8-F6CAFFF6EC86}"/>
          </ac:cxnSpMkLst>
        </pc:cxnChg>
        <pc:cxnChg chg="add mod">
          <ac:chgData name="Giacomo Delcaro" userId="863f645b-2c0e-4137-8059-c682504026b2" providerId="ADAL" clId="{5590FEEE-687F-4CA4-B4B8-B4F8545014BC}" dt="2021-12-16T09:20:35.953" v="14478" actId="1076"/>
          <ac:cxnSpMkLst>
            <pc:docMk/>
            <pc:sldMk cId="3444543910" sldId="3159"/>
            <ac:cxnSpMk id="75" creationId="{0D7119F0-DEA9-4FD7-B9B8-D611FEDE0139}"/>
          </ac:cxnSpMkLst>
        </pc:cxnChg>
        <pc:cxnChg chg="add mod">
          <ac:chgData name="Giacomo Delcaro" userId="863f645b-2c0e-4137-8059-c682504026b2" providerId="ADAL" clId="{5590FEEE-687F-4CA4-B4B8-B4F8545014BC}" dt="2021-12-16T09:20:35.953" v="14478" actId="1076"/>
          <ac:cxnSpMkLst>
            <pc:docMk/>
            <pc:sldMk cId="3444543910" sldId="3159"/>
            <ac:cxnSpMk id="77" creationId="{5065F290-30C5-430F-A75C-42C64C5880C4}"/>
          </ac:cxnSpMkLst>
        </pc:cxnChg>
        <pc:cxnChg chg="add del mod">
          <ac:chgData name="Giacomo Delcaro" userId="863f645b-2c0e-4137-8059-c682504026b2" providerId="ADAL" clId="{5590FEEE-687F-4CA4-B4B8-B4F8545014BC}" dt="2021-12-16T08:56:14.515" v="14196" actId="478"/>
          <ac:cxnSpMkLst>
            <pc:docMk/>
            <pc:sldMk cId="3444543910" sldId="3159"/>
            <ac:cxnSpMk id="79" creationId="{A9B2A724-C60F-485E-B970-13052C597906}"/>
          </ac:cxnSpMkLst>
        </pc:cxnChg>
        <pc:cxnChg chg="add mod">
          <ac:chgData name="Giacomo Delcaro" userId="863f645b-2c0e-4137-8059-c682504026b2" providerId="ADAL" clId="{5590FEEE-687F-4CA4-B4B8-B4F8545014BC}" dt="2021-12-16T09:20:35.953" v="14478" actId="1076"/>
          <ac:cxnSpMkLst>
            <pc:docMk/>
            <pc:sldMk cId="3444543910" sldId="3159"/>
            <ac:cxnSpMk id="87" creationId="{F7C413CD-249A-4103-B408-97F0D579B62C}"/>
          </ac:cxnSpMkLst>
        </pc:cxnChg>
        <pc:cxnChg chg="add mod">
          <ac:chgData name="Giacomo Delcaro" userId="863f645b-2c0e-4137-8059-c682504026b2" providerId="ADAL" clId="{5590FEEE-687F-4CA4-B4B8-B4F8545014BC}" dt="2021-12-16T09:20:35.953" v="14478" actId="1076"/>
          <ac:cxnSpMkLst>
            <pc:docMk/>
            <pc:sldMk cId="3444543910" sldId="3159"/>
            <ac:cxnSpMk id="94" creationId="{0A1941BD-7CBE-408C-8AFC-242F111DAE8E}"/>
          </ac:cxnSpMkLst>
        </pc:cxnChg>
        <pc:cxnChg chg="add del mod">
          <ac:chgData name="Giacomo Delcaro" userId="863f645b-2c0e-4137-8059-c682504026b2" providerId="ADAL" clId="{5590FEEE-687F-4CA4-B4B8-B4F8545014BC}" dt="2021-12-16T08:47:54.007" v="14091" actId="478"/>
          <ac:cxnSpMkLst>
            <pc:docMk/>
            <pc:sldMk cId="3444543910" sldId="3159"/>
            <ac:cxnSpMk id="107" creationId="{70D83F1C-A157-4661-BEA6-FFB4DB88B048}"/>
          </ac:cxnSpMkLst>
        </pc:cxnChg>
        <pc:cxnChg chg="add del mod">
          <ac:chgData name="Giacomo Delcaro" userId="863f645b-2c0e-4137-8059-c682504026b2" providerId="ADAL" clId="{5590FEEE-687F-4CA4-B4B8-B4F8545014BC}" dt="2021-12-16T08:53:33.841" v="14161" actId="478"/>
          <ac:cxnSpMkLst>
            <pc:docMk/>
            <pc:sldMk cId="3444543910" sldId="3159"/>
            <ac:cxnSpMk id="109" creationId="{BB55FB0F-34D4-4FB8-ABBE-083C1D707318}"/>
          </ac:cxnSpMkLst>
        </pc:cxnChg>
        <pc:cxnChg chg="add del mod">
          <ac:chgData name="Giacomo Delcaro" userId="863f645b-2c0e-4137-8059-c682504026b2" providerId="ADAL" clId="{5590FEEE-687F-4CA4-B4B8-B4F8545014BC}" dt="2021-12-16T08:53:28.388" v="14159" actId="478"/>
          <ac:cxnSpMkLst>
            <pc:docMk/>
            <pc:sldMk cId="3444543910" sldId="3159"/>
            <ac:cxnSpMk id="121" creationId="{9836AFDF-2839-4FA8-86B5-8A3F499DCB23}"/>
          </ac:cxnSpMkLst>
        </pc:cxnChg>
        <pc:cxnChg chg="add del mod">
          <ac:chgData name="Giacomo Delcaro" userId="863f645b-2c0e-4137-8059-c682504026b2" providerId="ADAL" clId="{5590FEEE-687F-4CA4-B4B8-B4F8545014BC}" dt="2021-12-16T08:54:02.430" v="14169" actId="478"/>
          <ac:cxnSpMkLst>
            <pc:docMk/>
            <pc:sldMk cId="3444543910" sldId="3159"/>
            <ac:cxnSpMk id="126" creationId="{A76A8419-5AA2-4F22-BFD9-159550DAA2D4}"/>
          </ac:cxnSpMkLst>
        </pc:cxnChg>
        <pc:cxnChg chg="add mod">
          <ac:chgData name="Giacomo Delcaro" userId="863f645b-2c0e-4137-8059-c682504026b2" providerId="ADAL" clId="{5590FEEE-687F-4CA4-B4B8-B4F8545014BC}" dt="2021-12-16T09:20:35.953" v="14478" actId="1076"/>
          <ac:cxnSpMkLst>
            <pc:docMk/>
            <pc:sldMk cId="3444543910" sldId="3159"/>
            <ac:cxnSpMk id="133" creationId="{5EF654A1-352B-4385-A16D-02CC161657D6}"/>
          </ac:cxnSpMkLst>
        </pc:cxnChg>
        <pc:cxnChg chg="add del mod">
          <ac:chgData name="Giacomo Delcaro" userId="863f645b-2c0e-4137-8059-c682504026b2" providerId="ADAL" clId="{5590FEEE-687F-4CA4-B4B8-B4F8545014BC}" dt="2021-12-16T08:54:19.216" v="14175" actId="478"/>
          <ac:cxnSpMkLst>
            <pc:docMk/>
            <pc:sldMk cId="3444543910" sldId="3159"/>
            <ac:cxnSpMk id="136" creationId="{6C7C4012-29DF-439B-8B96-5FA69675169F}"/>
          </ac:cxnSpMkLst>
        </pc:cxnChg>
        <pc:cxnChg chg="add mod ord">
          <ac:chgData name="Giacomo Delcaro" userId="863f645b-2c0e-4137-8059-c682504026b2" providerId="ADAL" clId="{5590FEEE-687F-4CA4-B4B8-B4F8545014BC}" dt="2021-12-16T09:21:10.501" v="14485" actId="167"/>
          <ac:cxnSpMkLst>
            <pc:docMk/>
            <pc:sldMk cId="3444543910" sldId="3159"/>
            <ac:cxnSpMk id="139" creationId="{1ACA09CD-28C0-4E04-9E5C-6471ED73B9CD}"/>
          </ac:cxnSpMkLst>
        </pc:cxnChg>
        <pc:cxnChg chg="add mod">
          <ac:chgData name="Giacomo Delcaro" userId="863f645b-2c0e-4137-8059-c682504026b2" providerId="ADAL" clId="{5590FEEE-687F-4CA4-B4B8-B4F8545014BC}" dt="2021-12-16T09:20:35.953" v="14478" actId="1076"/>
          <ac:cxnSpMkLst>
            <pc:docMk/>
            <pc:sldMk cId="3444543910" sldId="3159"/>
            <ac:cxnSpMk id="152" creationId="{B69A6A9F-22C2-4385-88B2-3ADDAA33076B}"/>
          </ac:cxnSpMkLst>
        </pc:cxnChg>
        <pc:cxnChg chg="add del mod">
          <ac:chgData name="Giacomo Delcaro" userId="863f645b-2c0e-4137-8059-c682504026b2" providerId="ADAL" clId="{5590FEEE-687F-4CA4-B4B8-B4F8545014BC}" dt="2021-12-16T08:58:28.108" v="14222" actId="478"/>
          <ac:cxnSpMkLst>
            <pc:docMk/>
            <pc:sldMk cId="3444543910" sldId="3159"/>
            <ac:cxnSpMk id="166" creationId="{AEAC9CC1-9B09-4C2D-B10B-912208AA66CC}"/>
          </ac:cxnSpMkLst>
        </pc:cxnChg>
        <pc:cxnChg chg="add del mod">
          <ac:chgData name="Giacomo Delcaro" userId="863f645b-2c0e-4137-8059-c682504026b2" providerId="ADAL" clId="{5590FEEE-687F-4CA4-B4B8-B4F8545014BC}" dt="2021-12-16T08:58:44.531" v="14228" actId="478"/>
          <ac:cxnSpMkLst>
            <pc:docMk/>
            <pc:sldMk cId="3444543910" sldId="3159"/>
            <ac:cxnSpMk id="170" creationId="{7E7B2B33-3AC6-49A0-8A00-3E24007C02A0}"/>
          </ac:cxnSpMkLst>
        </pc:cxnChg>
        <pc:cxnChg chg="add del mod">
          <ac:chgData name="Giacomo Delcaro" userId="863f645b-2c0e-4137-8059-c682504026b2" providerId="ADAL" clId="{5590FEEE-687F-4CA4-B4B8-B4F8545014BC}" dt="2021-12-16T09:10:32.581" v="14337" actId="478"/>
          <ac:cxnSpMkLst>
            <pc:docMk/>
            <pc:sldMk cId="3444543910" sldId="3159"/>
            <ac:cxnSpMk id="176" creationId="{FDDD5198-84EF-4728-8E66-3A1DB6D766AB}"/>
          </ac:cxnSpMkLst>
        </pc:cxnChg>
        <pc:cxnChg chg="add del mod">
          <ac:chgData name="Giacomo Delcaro" userId="863f645b-2c0e-4137-8059-c682504026b2" providerId="ADAL" clId="{5590FEEE-687F-4CA4-B4B8-B4F8545014BC}" dt="2021-12-16T09:20:35.953" v="14478" actId="1076"/>
          <ac:cxnSpMkLst>
            <pc:docMk/>
            <pc:sldMk cId="3444543910" sldId="3159"/>
            <ac:cxnSpMk id="178" creationId="{3FC258CD-4B22-4951-8DF8-8C9175F6DA6E}"/>
          </ac:cxnSpMkLst>
        </pc:cxnChg>
        <pc:cxnChg chg="add del mod">
          <ac:chgData name="Giacomo Delcaro" userId="863f645b-2c0e-4137-8059-c682504026b2" providerId="ADAL" clId="{5590FEEE-687F-4CA4-B4B8-B4F8545014BC}" dt="2021-12-16T09:01:48.198" v="14254" actId="478"/>
          <ac:cxnSpMkLst>
            <pc:docMk/>
            <pc:sldMk cId="3444543910" sldId="3159"/>
            <ac:cxnSpMk id="193" creationId="{54377715-B5F3-4DAC-A1BD-C64B05DB5D42}"/>
          </ac:cxnSpMkLst>
        </pc:cxnChg>
        <pc:cxnChg chg="add mod">
          <ac:chgData name="Giacomo Delcaro" userId="863f645b-2c0e-4137-8059-c682504026b2" providerId="ADAL" clId="{5590FEEE-687F-4CA4-B4B8-B4F8545014BC}" dt="2021-12-16T09:20:35.953" v="14478" actId="1076"/>
          <ac:cxnSpMkLst>
            <pc:docMk/>
            <pc:sldMk cId="3444543910" sldId="3159"/>
            <ac:cxnSpMk id="200" creationId="{B392E8BE-CDA5-477D-A36A-4609AE5E5866}"/>
          </ac:cxnSpMkLst>
        </pc:cxnChg>
        <pc:cxnChg chg="add mod">
          <ac:chgData name="Giacomo Delcaro" userId="863f645b-2c0e-4137-8059-c682504026b2" providerId="ADAL" clId="{5590FEEE-687F-4CA4-B4B8-B4F8545014BC}" dt="2021-12-16T09:20:35.953" v="14478" actId="1076"/>
          <ac:cxnSpMkLst>
            <pc:docMk/>
            <pc:sldMk cId="3444543910" sldId="3159"/>
            <ac:cxnSpMk id="247" creationId="{F9A2D021-94DA-4802-997F-F19931CF4EDB}"/>
          </ac:cxnSpMkLst>
        </pc:cxnChg>
        <pc:cxnChg chg="add mod">
          <ac:chgData name="Giacomo Delcaro" userId="863f645b-2c0e-4137-8059-c682504026b2" providerId="ADAL" clId="{5590FEEE-687F-4CA4-B4B8-B4F8545014BC}" dt="2021-12-16T09:17:02.511" v="14458" actId="164"/>
          <ac:cxnSpMkLst>
            <pc:docMk/>
            <pc:sldMk cId="3444543910" sldId="3159"/>
            <ac:cxnSpMk id="251" creationId="{8F82D779-A50E-4699-9A38-3CBFF5DA24B1}"/>
          </ac:cxnSpMkLst>
        </pc:cxnChg>
        <pc:cxnChg chg="add mod">
          <ac:chgData name="Giacomo Delcaro" userId="863f645b-2c0e-4137-8059-c682504026b2" providerId="ADAL" clId="{5590FEEE-687F-4CA4-B4B8-B4F8545014BC}" dt="2021-12-16T09:17:02.511" v="14458" actId="164"/>
          <ac:cxnSpMkLst>
            <pc:docMk/>
            <pc:sldMk cId="3444543910" sldId="3159"/>
            <ac:cxnSpMk id="254" creationId="{626978B9-9965-42A7-8446-B554394B9261}"/>
          </ac:cxnSpMkLst>
        </pc:cxnChg>
        <pc:cxnChg chg="add del mod">
          <ac:chgData name="Giacomo Delcaro" userId="863f645b-2c0e-4137-8059-c682504026b2" providerId="ADAL" clId="{5590FEEE-687F-4CA4-B4B8-B4F8545014BC}" dt="2021-12-16T09:16:10.921" v="14441" actId="478"/>
          <ac:cxnSpMkLst>
            <pc:docMk/>
            <pc:sldMk cId="3444543910" sldId="3159"/>
            <ac:cxnSpMk id="257" creationId="{5F8FB3AA-8750-4012-8B14-7E7A79B7B5BE}"/>
          </ac:cxnSpMkLst>
        </pc:cxnChg>
        <pc:cxnChg chg="add mod">
          <ac:chgData name="Giacomo Delcaro" userId="863f645b-2c0e-4137-8059-c682504026b2" providerId="ADAL" clId="{5590FEEE-687F-4CA4-B4B8-B4F8545014BC}" dt="2021-12-16T09:17:02.511" v="14458" actId="164"/>
          <ac:cxnSpMkLst>
            <pc:docMk/>
            <pc:sldMk cId="3444543910" sldId="3159"/>
            <ac:cxnSpMk id="258" creationId="{1DCA00A3-DC76-4545-91E8-D01B847CC670}"/>
          </ac:cxnSpMkLst>
        </pc:cxnChg>
      </pc:sldChg>
      <pc:sldChg chg="modSp mod">
        <pc:chgData name="Giacomo Delcaro" userId="863f645b-2c0e-4137-8059-c682504026b2" providerId="ADAL" clId="{5590FEEE-687F-4CA4-B4B8-B4F8545014BC}" dt="2021-12-21T09:38:17.915" v="17674" actId="313"/>
        <pc:sldMkLst>
          <pc:docMk/>
          <pc:sldMk cId="1636506513" sldId="3160"/>
        </pc:sldMkLst>
        <pc:graphicFrameChg chg="mod modGraphic">
          <ac:chgData name="Giacomo Delcaro" userId="863f645b-2c0e-4137-8059-c682504026b2" providerId="ADAL" clId="{5590FEEE-687F-4CA4-B4B8-B4F8545014BC}" dt="2021-12-21T09:38:17.915" v="17674" actId="313"/>
          <ac:graphicFrameMkLst>
            <pc:docMk/>
            <pc:sldMk cId="1636506513" sldId="3160"/>
            <ac:graphicFrameMk id="8" creationId="{086DFBDC-6CC9-4FD7-B5B9-B346BE34285F}"/>
          </ac:graphicFrameMkLst>
        </pc:graphicFrameChg>
      </pc:sldChg>
      <pc:sldChg chg="modSp mod">
        <pc:chgData name="Giacomo Delcaro" userId="863f645b-2c0e-4137-8059-c682504026b2" providerId="ADAL" clId="{5590FEEE-687F-4CA4-B4B8-B4F8545014BC}" dt="2021-12-21T09:10:55.564" v="15874" actId="1076"/>
        <pc:sldMkLst>
          <pc:docMk/>
          <pc:sldMk cId="703268543" sldId="3161"/>
        </pc:sldMkLst>
        <pc:spChg chg="mod">
          <ac:chgData name="Giacomo Delcaro" userId="863f645b-2c0e-4137-8059-c682504026b2" providerId="ADAL" clId="{5590FEEE-687F-4CA4-B4B8-B4F8545014BC}" dt="2021-12-21T09:10:55.564" v="15874" actId="1076"/>
          <ac:spMkLst>
            <pc:docMk/>
            <pc:sldMk cId="703268543" sldId="3161"/>
            <ac:spMk id="6" creationId="{688C7C35-850D-4BCE-A262-F7D9332EAC44}"/>
          </ac:spMkLst>
        </pc:spChg>
        <pc:graphicFrameChg chg="mod modGraphic">
          <ac:chgData name="Giacomo Delcaro" userId="863f645b-2c0e-4137-8059-c682504026b2" providerId="ADAL" clId="{5590FEEE-687F-4CA4-B4B8-B4F8545014BC}" dt="2021-12-21T09:08:48.669" v="15862" actId="20577"/>
          <ac:graphicFrameMkLst>
            <pc:docMk/>
            <pc:sldMk cId="703268543" sldId="3161"/>
            <ac:graphicFrameMk id="8" creationId="{086DFBDC-6CC9-4FD7-B5B9-B346BE34285F}"/>
          </ac:graphicFrameMkLst>
        </pc:graphicFrameChg>
        <pc:cxnChg chg="mod">
          <ac:chgData name="Giacomo Delcaro" userId="863f645b-2c0e-4137-8059-c682504026b2" providerId="ADAL" clId="{5590FEEE-687F-4CA4-B4B8-B4F8545014BC}" dt="2021-12-21T09:10:52.506" v="15873" actId="14100"/>
          <ac:cxnSpMkLst>
            <pc:docMk/>
            <pc:sldMk cId="703268543" sldId="3161"/>
            <ac:cxnSpMk id="11" creationId="{6EE2B38D-4AC9-4534-97FE-1B1243A1DD41}"/>
          </ac:cxnSpMkLst>
        </pc:cxnChg>
      </pc:sldChg>
      <pc:sldChg chg="modSp mod">
        <pc:chgData name="Giacomo Delcaro" userId="863f645b-2c0e-4137-8059-c682504026b2" providerId="ADAL" clId="{5590FEEE-687F-4CA4-B4B8-B4F8545014BC}" dt="2021-12-21T09:50:10.979" v="18829" actId="1076"/>
        <pc:sldMkLst>
          <pc:docMk/>
          <pc:sldMk cId="1101189766" sldId="3162"/>
        </pc:sldMkLst>
        <pc:spChg chg="mod">
          <ac:chgData name="Giacomo Delcaro" userId="863f645b-2c0e-4137-8059-c682504026b2" providerId="ADAL" clId="{5590FEEE-687F-4CA4-B4B8-B4F8545014BC}" dt="2021-12-21T09:31:33.871" v="16828" actId="20577"/>
          <ac:spMkLst>
            <pc:docMk/>
            <pc:sldMk cId="1101189766" sldId="3162"/>
            <ac:spMk id="2" creationId="{6386EB72-F53D-41F2-9DE2-92FE774EBA5A}"/>
          </ac:spMkLst>
        </pc:spChg>
        <pc:spChg chg="mod">
          <ac:chgData name="Giacomo Delcaro" userId="863f645b-2c0e-4137-8059-c682504026b2" providerId="ADAL" clId="{5590FEEE-687F-4CA4-B4B8-B4F8545014BC}" dt="2021-12-21T09:50:10.979" v="18829" actId="1076"/>
          <ac:spMkLst>
            <pc:docMk/>
            <pc:sldMk cId="1101189766" sldId="3162"/>
            <ac:spMk id="7" creationId="{F36FE29F-BD88-41BE-BB20-06D916FF681A}"/>
          </ac:spMkLst>
        </pc:spChg>
      </pc:sldChg>
      <pc:sldChg chg="addSp delSp modSp add mod">
        <pc:chgData name="Giacomo Delcaro" userId="863f645b-2c0e-4137-8059-c682504026b2" providerId="ADAL" clId="{5590FEEE-687F-4CA4-B4B8-B4F8545014BC}" dt="2021-12-21T10:20:40.520" v="20266" actId="20577"/>
        <pc:sldMkLst>
          <pc:docMk/>
          <pc:sldMk cId="2473944579" sldId="3163"/>
        </pc:sldMkLst>
        <pc:spChg chg="mod">
          <ac:chgData name="Giacomo Delcaro" userId="863f645b-2c0e-4137-8059-c682504026b2" providerId="ADAL" clId="{5590FEEE-687F-4CA4-B4B8-B4F8545014BC}" dt="2021-12-21T10:04:19.985" v="19074" actId="6549"/>
          <ac:spMkLst>
            <pc:docMk/>
            <pc:sldMk cId="2473944579" sldId="3163"/>
            <ac:spMk id="5" creationId="{E2CB199F-6740-40B0-A42B-89FD56D66064}"/>
          </ac:spMkLst>
        </pc:spChg>
        <pc:spChg chg="mod">
          <ac:chgData name="Giacomo Delcaro" userId="863f645b-2c0e-4137-8059-c682504026b2" providerId="ADAL" clId="{5590FEEE-687F-4CA4-B4B8-B4F8545014BC}" dt="2021-12-21T10:20:40.520" v="20266" actId="20577"/>
          <ac:spMkLst>
            <pc:docMk/>
            <pc:sldMk cId="2473944579" sldId="3163"/>
            <ac:spMk id="6" creationId="{BDBABAA6-5400-4992-BE19-EA68F976F70A}"/>
          </ac:spMkLst>
        </pc:spChg>
        <pc:picChg chg="add del mod">
          <ac:chgData name="Giacomo Delcaro" userId="863f645b-2c0e-4137-8059-c682504026b2" providerId="ADAL" clId="{5590FEEE-687F-4CA4-B4B8-B4F8545014BC}" dt="2021-12-21T10:09:39.039" v="19671"/>
          <ac:picMkLst>
            <pc:docMk/>
            <pc:sldMk cId="2473944579" sldId="3163"/>
            <ac:picMk id="7" creationId="{BD777982-BBFD-47C7-B765-AC2815F8C8A3}"/>
          </ac:picMkLst>
        </pc:picChg>
      </pc:sldChg>
      <pc:sldChg chg="new del">
        <pc:chgData name="Giacomo Delcaro" userId="863f645b-2c0e-4137-8059-c682504026b2" providerId="ADAL" clId="{5590FEEE-687F-4CA4-B4B8-B4F8545014BC}" dt="2021-12-21T09:25:46.938" v="16675" actId="680"/>
        <pc:sldMkLst>
          <pc:docMk/>
          <pc:sldMk cId="3104038106" sldId="3163"/>
        </pc:sldMkLst>
      </pc:sldChg>
      <pc:sldChg chg="new del">
        <pc:chgData name="Giacomo Delcaro" userId="863f645b-2c0e-4137-8059-c682504026b2" providerId="ADAL" clId="{5590FEEE-687F-4CA4-B4B8-B4F8545014BC}" dt="2021-12-21T09:26:19.911" v="16695" actId="680"/>
        <pc:sldMkLst>
          <pc:docMk/>
          <pc:sldMk cId="4283886324" sldId="3163"/>
        </pc:sldMkLst>
      </pc:sldChg>
      <pc:sldChg chg="addSp delSp modSp add mod">
        <pc:chgData name="Giacomo Delcaro" userId="863f645b-2c0e-4137-8059-c682504026b2" providerId="ADAL" clId="{5590FEEE-687F-4CA4-B4B8-B4F8545014BC}" dt="2021-12-21T12:55:15.692" v="21101"/>
        <pc:sldMkLst>
          <pc:docMk/>
          <pc:sldMk cId="1944328402" sldId="3164"/>
        </pc:sldMkLst>
        <pc:spChg chg="mod">
          <ac:chgData name="Giacomo Delcaro" userId="863f645b-2c0e-4137-8059-c682504026b2" providerId="ADAL" clId="{5590FEEE-687F-4CA4-B4B8-B4F8545014BC}" dt="2021-12-21T10:24:26.860" v="20292" actId="20577"/>
          <ac:spMkLst>
            <pc:docMk/>
            <pc:sldMk cId="1944328402" sldId="3164"/>
            <ac:spMk id="2" creationId="{B365A740-2BD7-4145-8C21-1DE8933B35B1}"/>
          </ac:spMkLst>
        </pc:spChg>
        <pc:spChg chg="add mod">
          <ac:chgData name="Giacomo Delcaro" userId="863f645b-2c0e-4137-8059-c682504026b2" providerId="ADAL" clId="{5590FEEE-687F-4CA4-B4B8-B4F8545014BC}" dt="2021-12-21T10:38:47.377" v="21065" actId="1076"/>
          <ac:spMkLst>
            <pc:docMk/>
            <pc:sldMk cId="1944328402" sldId="3164"/>
            <ac:spMk id="7" creationId="{B9F76494-30DD-4C3E-9E3B-F3641D56BFC7}"/>
          </ac:spMkLst>
        </pc:spChg>
        <pc:spChg chg="add mod">
          <ac:chgData name="Giacomo Delcaro" userId="863f645b-2c0e-4137-8059-c682504026b2" providerId="ADAL" clId="{5590FEEE-687F-4CA4-B4B8-B4F8545014BC}" dt="2021-12-21T10:38:55.707" v="21066" actId="1076"/>
          <ac:spMkLst>
            <pc:docMk/>
            <pc:sldMk cId="1944328402" sldId="3164"/>
            <ac:spMk id="9" creationId="{CE12E694-94EB-47A0-8368-C5985F5E87F0}"/>
          </ac:spMkLst>
        </pc:spChg>
        <pc:graphicFrameChg chg="del">
          <ac:chgData name="Giacomo Delcaro" userId="863f645b-2c0e-4137-8059-c682504026b2" providerId="ADAL" clId="{5590FEEE-687F-4CA4-B4B8-B4F8545014BC}" dt="2021-12-21T10:24:21.711" v="20281" actId="478"/>
          <ac:graphicFrameMkLst>
            <pc:docMk/>
            <pc:sldMk cId="1944328402" sldId="3164"/>
            <ac:graphicFrameMk id="6" creationId="{7563D274-4EA9-437A-8F0C-7A1CB24A9A9A}"/>
          </ac:graphicFrameMkLst>
        </pc:graphicFrameChg>
        <pc:graphicFrameChg chg="add mod modGraphic">
          <ac:chgData name="Giacomo Delcaro" userId="863f645b-2c0e-4137-8059-c682504026b2" providerId="ADAL" clId="{5590FEEE-687F-4CA4-B4B8-B4F8545014BC}" dt="2021-12-21T12:55:15.692" v="21101"/>
          <ac:graphicFrameMkLst>
            <pc:docMk/>
            <pc:sldMk cId="1944328402" sldId="3164"/>
            <ac:graphicFrameMk id="8" creationId="{B15261EE-BD59-4235-B3AD-2C51DF2B3268}"/>
          </ac:graphicFrameMkLst>
        </pc:graphicFrameChg>
        <pc:cxnChg chg="add mod">
          <ac:chgData name="Giacomo Delcaro" userId="863f645b-2c0e-4137-8059-c682504026b2" providerId="ADAL" clId="{5590FEEE-687F-4CA4-B4B8-B4F8545014BC}" dt="2021-12-21T10:38:55.707" v="21066" actId="1076"/>
          <ac:cxnSpMkLst>
            <pc:docMk/>
            <pc:sldMk cId="1944328402" sldId="3164"/>
            <ac:cxnSpMk id="11" creationId="{B7750FC4-CFBE-479E-9570-98DC74ADD60C}"/>
          </ac:cxnSpMkLst>
        </pc:cxnChg>
      </pc:sldChg>
      <pc:sldMasterChg chg="modSldLayout">
        <pc:chgData name="Giacomo Delcaro" userId="863f645b-2c0e-4137-8059-c682504026b2" providerId="ADAL" clId="{5590FEEE-687F-4CA4-B4B8-B4F8545014BC}" dt="2021-12-22T10:55:34.252" v="21131"/>
        <pc:sldMasterMkLst>
          <pc:docMk/>
          <pc:sldMasterMk cId="3788248479" sldId="2147483648"/>
        </pc:sldMasterMkLst>
        <pc:sldLayoutChg chg="addSp modSp mod">
          <pc:chgData name="Giacomo Delcaro" userId="863f645b-2c0e-4137-8059-c682504026b2" providerId="ADAL" clId="{5590FEEE-687F-4CA4-B4B8-B4F8545014BC}" dt="2021-12-21T09:58:22.326" v="18858" actId="1076"/>
          <pc:sldLayoutMkLst>
            <pc:docMk/>
            <pc:sldMasterMk cId="3788248479" sldId="2147483648"/>
            <pc:sldLayoutMk cId="2603711383" sldId="2147483651"/>
          </pc:sldLayoutMkLst>
          <pc:spChg chg="mod">
            <ac:chgData name="Giacomo Delcaro" userId="863f645b-2c0e-4137-8059-c682504026b2" providerId="ADAL" clId="{5590FEEE-687F-4CA4-B4B8-B4F8545014BC}" dt="2021-12-21T09:58:22.326" v="18858" actId="1076"/>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5590FEEE-687F-4CA4-B4B8-B4F8545014BC}" dt="2021-12-21T09:57:44.547" v="18857" actId="1076"/>
            <ac:spMkLst>
              <pc:docMk/>
              <pc:sldMasterMk cId="3788248479" sldId="2147483648"/>
              <pc:sldLayoutMk cId="2603711383" sldId="2147483651"/>
              <ac:spMk id="9" creationId="{E4144F10-3A3F-44D3-8460-AEBB937CBF81}"/>
            </ac:spMkLst>
          </pc:spChg>
          <pc:picChg chg="add mod">
            <ac:chgData name="Giacomo Delcaro" userId="863f645b-2c0e-4137-8059-c682504026b2" providerId="ADAL" clId="{5590FEEE-687F-4CA4-B4B8-B4F8545014BC}" dt="2021-12-21T09:58:22.326" v="18858" actId="1076"/>
            <ac:picMkLst>
              <pc:docMk/>
              <pc:sldMasterMk cId="3788248479" sldId="2147483648"/>
              <pc:sldLayoutMk cId="2603711383" sldId="2147483651"/>
              <ac:picMk id="11" creationId="{28853FFB-7A93-462B-AB83-F039CC63180F}"/>
            </ac:picMkLst>
          </pc:picChg>
        </pc:sldLayoutChg>
        <pc:sldLayoutChg chg="addSp delSp modSp mod">
          <pc:chgData name="Giacomo Delcaro" userId="863f645b-2c0e-4137-8059-c682504026b2" providerId="ADAL" clId="{5590FEEE-687F-4CA4-B4B8-B4F8545014BC}" dt="2021-12-22T10:55:34.252" v="21131"/>
          <pc:sldLayoutMkLst>
            <pc:docMk/>
            <pc:sldMasterMk cId="3788248479" sldId="2147483648"/>
            <pc:sldLayoutMk cId="3611343111" sldId="2147483658"/>
          </pc:sldLayoutMkLst>
          <pc:spChg chg="add del">
            <ac:chgData name="Giacomo Delcaro" userId="863f645b-2c0e-4137-8059-c682504026b2" providerId="ADAL" clId="{5590FEEE-687F-4CA4-B4B8-B4F8545014BC}" dt="2021-12-22T10:55:30.737" v="21129" actId="478"/>
            <ac:spMkLst>
              <pc:docMk/>
              <pc:sldMasterMk cId="3788248479" sldId="2147483648"/>
              <pc:sldLayoutMk cId="3611343111" sldId="2147483658"/>
              <ac:spMk id="3" creationId="{8F61FE65-F6D9-435F-87A0-B1D16C0314F3}"/>
            </ac:spMkLst>
          </pc:spChg>
          <pc:spChg chg="del mod">
            <ac:chgData name="Giacomo Delcaro" userId="863f645b-2c0e-4137-8059-c682504026b2" providerId="ADAL" clId="{5590FEEE-687F-4CA4-B4B8-B4F8545014BC}" dt="2021-12-22T10:55:33.745" v="21130" actId="478"/>
            <ac:spMkLst>
              <pc:docMk/>
              <pc:sldMasterMk cId="3788248479" sldId="2147483648"/>
              <pc:sldLayoutMk cId="3611343111" sldId="2147483658"/>
              <ac:spMk id="5" creationId="{194F9D73-0FE9-4C31-83A0-B82FB4578685}"/>
            </ac:spMkLst>
          </pc:spChg>
          <pc:spChg chg="add del mod">
            <ac:chgData name="Giacomo Delcaro" userId="863f645b-2c0e-4137-8059-c682504026b2" providerId="ADAL" clId="{5590FEEE-687F-4CA4-B4B8-B4F8545014BC}" dt="2021-12-22T10:55:27.739" v="21127"/>
            <ac:spMkLst>
              <pc:docMk/>
              <pc:sldMasterMk cId="3788248479" sldId="2147483648"/>
              <pc:sldLayoutMk cId="3611343111" sldId="2147483658"/>
              <ac:spMk id="8" creationId="{2550BDEF-ADFF-44E3-9211-A8C18675BB40}"/>
            </ac:spMkLst>
          </pc:spChg>
          <pc:spChg chg="add mod">
            <ac:chgData name="Giacomo Delcaro" userId="863f645b-2c0e-4137-8059-c682504026b2" providerId="ADAL" clId="{5590FEEE-687F-4CA4-B4B8-B4F8545014BC}" dt="2021-12-22T10:55:34.252" v="21131"/>
            <ac:spMkLst>
              <pc:docMk/>
              <pc:sldMasterMk cId="3788248479" sldId="2147483648"/>
              <pc:sldLayoutMk cId="3611343111" sldId="2147483658"/>
              <ac:spMk id="10" creationId="{03E52E5D-21B2-41B4-94C1-85F6478BEDE4}"/>
            </ac:spMkLst>
          </pc:spChg>
          <pc:picChg chg="add del mod">
            <ac:chgData name="Giacomo Delcaro" userId="863f645b-2c0e-4137-8059-c682504026b2" providerId="ADAL" clId="{5590FEEE-687F-4CA4-B4B8-B4F8545014BC}" dt="2021-12-22T10:55:27.739" v="21127"/>
            <ac:picMkLst>
              <pc:docMk/>
              <pc:sldMasterMk cId="3788248479" sldId="2147483648"/>
              <pc:sldLayoutMk cId="3611343111" sldId="2147483658"/>
              <ac:picMk id="9" creationId="{F6E5887D-5545-43FD-A332-C935BFC9DAD2}"/>
            </ac:picMkLst>
          </pc:picChg>
          <pc:picChg chg="add mod">
            <ac:chgData name="Giacomo Delcaro" userId="863f645b-2c0e-4137-8059-c682504026b2" providerId="ADAL" clId="{5590FEEE-687F-4CA4-B4B8-B4F8545014BC}" dt="2021-12-22T10:55:34.252" v="21131"/>
            <ac:picMkLst>
              <pc:docMk/>
              <pc:sldMasterMk cId="3788248479" sldId="2147483648"/>
              <pc:sldLayoutMk cId="3611343111" sldId="2147483658"/>
              <ac:picMk id="11" creationId="{45A5E1A8-F19C-4BEA-BA29-5D367F35E5A5}"/>
            </ac:picMkLst>
          </pc:picChg>
        </pc:sldLayoutChg>
      </pc:sldMasterChg>
    </pc:docChg>
  </pc:docChgLst>
  <pc:docChgLst>
    <pc:chgData name="Alessandro Colombo" userId="S::10573335@polimi.it::860c7f11-d315-496d-9436-76b9fb52da10" providerId="AD" clId="Web-{76A6DB4F-18EE-066E-673E-507F294C7AB0}"/>
    <pc:docChg chg="modSld">
      <pc:chgData name="Alessandro Colombo" userId="S::10573335@polimi.it::860c7f11-d315-496d-9436-76b9fb52da10" providerId="AD" clId="Web-{76A6DB4F-18EE-066E-673E-507F294C7AB0}" dt="2021-12-10T14:59:23.215" v="707" actId="20577"/>
      <pc:docMkLst>
        <pc:docMk/>
      </pc:docMkLst>
      <pc:sldChg chg="modSp">
        <pc:chgData name="Alessandro Colombo" userId="S::10573335@polimi.it::860c7f11-d315-496d-9436-76b9fb52da10" providerId="AD" clId="Web-{76A6DB4F-18EE-066E-673E-507F294C7AB0}" dt="2021-12-10T14:50:06.529" v="12" actId="20577"/>
        <pc:sldMkLst>
          <pc:docMk/>
          <pc:sldMk cId="181275955" sldId="3129"/>
        </pc:sldMkLst>
        <pc:spChg chg="mod">
          <ac:chgData name="Alessandro Colombo" userId="S::10573335@polimi.it::860c7f11-d315-496d-9436-76b9fb52da10" providerId="AD" clId="Web-{76A6DB4F-18EE-066E-673E-507F294C7AB0}" dt="2021-12-10T14:50:06.529" v="12" actId="20577"/>
          <ac:spMkLst>
            <pc:docMk/>
            <pc:sldMk cId="181275955" sldId="3129"/>
            <ac:spMk id="9" creationId="{8F0EED26-DCBE-4CFC-B57C-9254B2895404}"/>
          </ac:spMkLst>
        </pc:spChg>
      </pc:sldChg>
      <pc:sldChg chg="modSp">
        <pc:chgData name="Alessandro Colombo" userId="S::10573335@polimi.it::860c7f11-d315-496d-9436-76b9fb52da10" providerId="AD" clId="Web-{76A6DB4F-18EE-066E-673E-507F294C7AB0}" dt="2021-12-10T14:59:23.215" v="707" actId="20577"/>
        <pc:sldMkLst>
          <pc:docMk/>
          <pc:sldMk cId="75902021" sldId="3148"/>
        </pc:sldMkLst>
        <pc:spChg chg="mod">
          <ac:chgData name="Alessandro Colombo" userId="S::10573335@polimi.it::860c7f11-d315-496d-9436-76b9fb52da10" providerId="AD" clId="Web-{76A6DB4F-18EE-066E-673E-507F294C7AB0}" dt="2021-12-10T14:59:23.215" v="707" actId="20577"/>
          <ac:spMkLst>
            <pc:docMk/>
            <pc:sldMk cId="75902021" sldId="3148"/>
            <ac:spMk id="6" creationId="{4790C6FA-9085-4E40-B6EB-C534E6BBE753}"/>
          </ac:spMkLst>
        </pc:spChg>
      </pc:sldChg>
    </pc:docChg>
  </pc:docChgLst>
  <pc:docChgLst>
    <pc:chgData name="Alessandro Colombo" userId="S::10573335@polimi.it::860c7f11-d315-496d-9436-76b9fb52da10" providerId="AD" clId="Web-{5416781D-039C-BBE2-AF03-46A3A28C0CC8}"/>
    <pc:docChg chg="modSld">
      <pc:chgData name="Alessandro Colombo" userId="S::10573335@polimi.it::860c7f11-d315-496d-9436-76b9fb52da10" providerId="AD" clId="Web-{5416781D-039C-BBE2-AF03-46A3A28C0CC8}" dt="2021-12-20T12:20:04.715" v="39"/>
      <pc:docMkLst>
        <pc:docMk/>
      </pc:docMkLst>
      <pc:sldChg chg="modSp">
        <pc:chgData name="Alessandro Colombo" userId="S::10573335@polimi.it::860c7f11-d315-496d-9436-76b9fb52da10" providerId="AD" clId="Web-{5416781D-039C-BBE2-AF03-46A3A28C0CC8}" dt="2021-12-20T12:20:04.715" v="39"/>
        <pc:sldMkLst>
          <pc:docMk/>
          <pc:sldMk cId="873998144" sldId="3125"/>
        </pc:sldMkLst>
        <pc:graphicFrameChg chg="mod modGraphic">
          <ac:chgData name="Alessandro Colombo" userId="S::10573335@polimi.it::860c7f11-d315-496d-9436-76b9fb52da10" providerId="AD" clId="Web-{5416781D-039C-BBE2-AF03-46A3A28C0CC8}" dt="2021-12-20T12:20:04.715" v="3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5416781D-039C-BBE2-AF03-46A3A28C0CC8}" dt="2021-12-20T12:13:47.609" v="29"/>
        <pc:sldMkLst>
          <pc:docMk/>
          <pc:sldMk cId="4175993124" sldId="3142"/>
        </pc:sldMkLst>
        <pc:graphicFrameChg chg="mod modGraphic">
          <ac:chgData name="Alessandro Colombo" userId="S::10573335@polimi.it::860c7f11-d315-496d-9436-76b9fb52da10" providerId="AD" clId="Web-{5416781D-039C-BBE2-AF03-46A3A28C0CC8}" dt="2021-12-20T12:13:47.609" v="29"/>
          <ac:graphicFrameMkLst>
            <pc:docMk/>
            <pc:sldMk cId="4175993124" sldId="3142"/>
            <ac:graphicFrameMk id="6" creationId="{7563D274-4EA9-437A-8F0C-7A1CB24A9A9A}"/>
          </ac:graphicFrameMkLst>
        </pc:graphicFrameChg>
      </pc:sldChg>
    </pc:docChg>
  </pc:docChgLst>
  <pc:docChgLst>
    <pc:chgData name="Alessandro Colombo" userId="S::10573335@polimi.it::860c7f11-d315-496d-9436-76b9fb52da10" providerId="AD" clId="Web-{97364968-8559-0184-6B59-3637FDF6AD59}"/>
    <pc:docChg chg="addSld modSld modSection">
      <pc:chgData name="Alessandro Colombo" userId="S::10573335@polimi.it::860c7f11-d315-496d-9436-76b9fb52da10" providerId="AD" clId="Web-{97364968-8559-0184-6B59-3637FDF6AD59}" dt="2021-12-05T22:59:41.448" v="1982" actId="20577"/>
      <pc:docMkLst>
        <pc:docMk/>
      </pc:docMkLst>
      <pc:sldChg chg="addSp delSp modSp">
        <pc:chgData name="Alessandro Colombo" userId="S::10573335@polimi.it::860c7f11-d315-496d-9436-76b9fb52da10" providerId="AD" clId="Web-{97364968-8559-0184-6B59-3637FDF6AD59}" dt="2021-12-05T22:45:04.924" v="1326" actId="20577"/>
        <pc:sldMkLst>
          <pc:docMk/>
          <pc:sldMk cId="1195336796" sldId="3128"/>
        </pc:sldMkLst>
        <pc:spChg chg="mod">
          <ac:chgData name="Alessandro Colombo" userId="S::10573335@polimi.it::860c7f11-d315-496d-9436-76b9fb52da10" providerId="AD" clId="Web-{97364968-8559-0184-6B59-3637FDF6AD59}" dt="2021-12-05T22:45:04.924" v="1326" actId="20577"/>
          <ac:spMkLst>
            <pc:docMk/>
            <pc:sldMk cId="1195336796" sldId="3128"/>
            <ac:spMk id="7" creationId="{DF0C8D9E-DFE5-4758-B30B-3A86A16BDFC5}"/>
          </ac:spMkLst>
        </pc:spChg>
        <pc:spChg chg="del">
          <ac:chgData name="Alessandro Colombo" userId="S::10573335@polimi.it::860c7f11-d315-496d-9436-76b9fb52da10" providerId="AD" clId="Web-{97364968-8559-0184-6B59-3637FDF6AD59}" dt="2021-12-05T22:15:21.882" v="1"/>
          <ac:spMkLst>
            <pc:docMk/>
            <pc:sldMk cId="1195336796" sldId="3128"/>
            <ac:spMk id="8" creationId="{7DA85966-9CDE-45EF-B54F-2537BC8F84FE}"/>
          </ac:spMkLst>
        </pc:spChg>
        <pc:spChg chg="add mod">
          <ac:chgData name="Alessandro Colombo" userId="S::10573335@polimi.it::860c7f11-d315-496d-9436-76b9fb52da10" providerId="AD" clId="Web-{97364968-8559-0184-6B59-3637FDF6AD59}" dt="2021-12-05T22:41:52.622" v="1265" actId="20577"/>
          <ac:spMkLst>
            <pc:docMk/>
            <pc:sldMk cId="1195336796" sldId="3128"/>
            <ac:spMk id="9" creationId="{EBFA5012-984C-477D-B432-C652C990B430}"/>
          </ac:spMkLst>
        </pc:spChg>
        <pc:picChg chg="add mod modCrop">
          <ac:chgData name="Alessandro Colombo" userId="S::10573335@polimi.it::860c7f11-d315-496d-9436-76b9fb52da10" providerId="AD" clId="Web-{97364968-8559-0184-6B59-3637FDF6AD59}" dt="2021-12-05T22:17:07.760" v="23" actId="14100"/>
          <ac:picMkLst>
            <pc:docMk/>
            <pc:sldMk cId="1195336796" sldId="3128"/>
            <ac:picMk id="6" creationId="{34E3184E-CFF9-48D3-88D9-380F2F307883}"/>
          </ac:picMkLst>
        </pc:picChg>
      </pc:sldChg>
      <pc:sldChg chg="addSp delSp modSp">
        <pc:chgData name="Alessandro Colombo" userId="S::10573335@polimi.it::860c7f11-d315-496d-9436-76b9fb52da10" providerId="AD" clId="Web-{97364968-8559-0184-6B59-3637FDF6AD59}" dt="2021-12-05T22:55:41.972" v="1756" actId="14100"/>
        <pc:sldMkLst>
          <pc:docMk/>
          <pc:sldMk cId="181275955" sldId="3129"/>
        </pc:sldMkLst>
        <pc:spChg chg="mod">
          <ac:chgData name="Alessandro Colombo" userId="S::10573335@polimi.it::860c7f11-d315-496d-9436-76b9fb52da10" providerId="AD" clId="Web-{97364968-8559-0184-6B59-3637FDF6AD59}" dt="2021-12-05T22:45:11.971" v="1331" actId="20577"/>
          <ac:spMkLst>
            <pc:docMk/>
            <pc:sldMk cId="181275955" sldId="3129"/>
            <ac:spMk id="2" creationId="{40729DAD-79D0-4852-B3D1-70A534797693}"/>
          </ac:spMkLst>
        </pc:spChg>
        <pc:spChg chg="del">
          <ac:chgData name="Alessandro Colombo" userId="S::10573335@polimi.it::860c7f11-d315-496d-9436-76b9fb52da10" providerId="AD" clId="Web-{97364968-8559-0184-6B59-3637FDF6AD59}" dt="2021-12-05T22:31:11.178" v="893"/>
          <ac:spMkLst>
            <pc:docMk/>
            <pc:sldMk cId="181275955" sldId="3129"/>
            <ac:spMk id="7" creationId="{F28C3663-9358-431A-B566-1A76E7E18A2A}"/>
          </ac:spMkLst>
        </pc:spChg>
        <pc:spChg chg="add mod">
          <ac:chgData name="Alessandro Colombo" userId="S::10573335@polimi.it::860c7f11-d315-496d-9436-76b9fb52da10" providerId="AD" clId="Web-{97364968-8559-0184-6B59-3637FDF6AD59}" dt="2021-12-05T22:55:20.831" v="1750" actId="20577"/>
          <ac:spMkLst>
            <pc:docMk/>
            <pc:sldMk cId="181275955" sldId="3129"/>
            <ac:spMk id="8" creationId="{77DB4881-4882-4364-AF27-07AF505997A7}"/>
          </ac:spMkLst>
        </pc:spChg>
        <pc:spChg chg="add mod">
          <ac:chgData name="Alessandro Colombo" userId="S::10573335@polimi.it::860c7f11-d315-496d-9436-76b9fb52da10" providerId="AD" clId="Web-{97364968-8559-0184-6B59-3637FDF6AD59}" dt="2021-12-05T22:55:31.753" v="1753" actId="1076"/>
          <ac:spMkLst>
            <pc:docMk/>
            <pc:sldMk cId="181275955" sldId="3129"/>
            <ac:spMk id="9" creationId="{8F0EED26-DCBE-4CFC-B57C-9254B2895404}"/>
          </ac:spMkLst>
        </pc:spChg>
        <pc:spChg chg="add mod">
          <ac:chgData name="Alessandro Colombo" userId="S::10573335@polimi.it::860c7f11-d315-496d-9436-76b9fb52da10" providerId="AD" clId="Web-{97364968-8559-0184-6B59-3637FDF6AD59}" dt="2021-12-05T22:55:41.972" v="1756" actId="14100"/>
          <ac:spMkLst>
            <pc:docMk/>
            <pc:sldMk cId="181275955" sldId="3129"/>
            <ac:spMk id="10" creationId="{70B121D4-B6D5-47CE-88CC-D727DC3CDAF6}"/>
          </ac:spMkLst>
        </pc:spChg>
        <pc:picChg chg="add mod">
          <ac:chgData name="Alessandro Colombo" userId="S::10573335@polimi.it::860c7f11-d315-496d-9436-76b9fb52da10" providerId="AD" clId="Web-{97364968-8559-0184-6B59-3637FDF6AD59}" dt="2021-12-05T22:32:25.993" v="904" actId="1076"/>
          <ac:picMkLst>
            <pc:docMk/>
            <pc:sldMk cId="181275955" sldId="3129"/>
            <ac:picMk id="6" creationId="{790252F6-BA38-4BDF-8A96-00C8B85A4D1E}"/>
          </ac:picMkLst>
        </pc:picChg>
      </pc:sldChg>
      <pc:sldChg chg="addSp delSp modSp">
        <pc:chgData name="Alessandro Colombo" userId="S::10573335@polimi.it::860c7f11-d315-496d-9436-76b9fb52da10" providerId="AD" clId="Web-{97364968-8559-0184-6B59-3637FDF6AD59}" dt="2021-12-05T22:52:25.280" v="1615" actId="20577"/>
        <pc:sldMkLst>
          <pc:docMk/>
          <pc:sldMk cId="637379236" sldId="3130"/>
        </pc:sldMkLst>
        <pc:spChg chg="mod">
          <ac:chgData name="Alessandro Colombo" userId="S::10573335@polimi.it::860c7f11-d315-496d-9436-76b9fb52da10" providerId="AD" clId="Web-{97364968-8559-0184-6B59-3637FDF6AD59}" dt="2021-12-05T22:45:21.034" v="1339" actId="20577"/>
          <ac:spMkLst>
            <pc:docMk/>
            <pc:sldMk cId="637379236" sldId="3130"/>
            <ac:spMk id="2" creationId="{DE6E36B1-FCAE-4AC6-B990-826475F1EFCF}"/>
          </ac:spMkLst>
        </pc:spChg>
        <pc:spChg chg="del">
          <ac:chgData name="Alessandro Colombo" userId="S::10573335@polimi.it::860c7f11-d315-496d-9436-76b9fb52da10" providerId="AD" clId="Web-{97364968-8559-0184-6B59-3637FDF6AD59}" dt="2021-12-05T22:45:00.564" v="1322"/>
          <ac:spMkLst>
            <pc:docMk/>
            <pc:sldMk cId="637379236" sldId="3130"/>
            <ac:spMk id="7" creationId="{A765FFF3-8610-4C5F-9F5E-84D95BAD09DB}"/>
          </ac:spMkLst>
        </pc:spChg>
        <pc:spChg chg="add mod">
          <ac:chgData name="Alessandro Colombo" userId="S::10573335@polimi.it::860c7f11-d315-496d-9436-76b9fb52da10" providerId="AD" clId="Web-{97364968-8559-0184-6B59-3637FDF6AD59}" dt="2021-12-05T22:52:25.280" v="1615" actId="20577"/>
          <ac:spMkLst>
            <pc:docMk/>
            <pc:sldMk cId="637379236" sldId="3130"/>
            <ac:spMk id="8" creationId="{67B7516C-22F5-4200-B21E-D48898AD454E}"/>
          </ac:spMkLst>
        </pc:spChg>
        <pc:picChg chg="add mod">
          <ac:chgData name="Alessandro Colombo" userId="S::10573335@polimi.it::860c7f11-d315-496d-9436-76b9fb52da10" providerId="AD" clId="Web-{97364968-8559-0184-6B59-3637FDF6AD59}" dt="2021-12-05T22:46:15.363" v="1344" actId="14100"/>
          <ac:picMkLst>
            <pc:docMk/>
            <pc:sldMk cId="637379236" sldId="3130"/>
            <ac:picMk id="6" creationId="{03ECEEE8-DAAC-4B74-AD7F-4741C1156394}"/>
          </ac:picMkLst>
        </pc:picChg>
      </pc:sldChg>
      <pc:sldChg chg="modSp new">
        <pc:chgData name="Alessandro Colombo" userId="S::10573335@polimi.it::860c7f11-d315-496d-9436-76b9fb52da10" providerId="AD" clId="Web-{97364968-8559-0184-6B59-3637FDF6AD59}" dt="2021-12-05T22:59:41.448" v="1982" actId="20577"/>
        <pc:sldMkLst>
          <pc:docMk/>
          <pc:sldMk cId="75902021" sldId="3148"/>
        </pc:sldMkLst>
        <pc:spChg chg="mod">
          <ac:chgData name="Alessandro Colombo" userId="S::10573335@polimi.it::860c7f11-d315-496d-9436-76b9fb52da10" providerId="AD" clId="Web-{97364968-8559-0184-6B59-3637FDF6AD59}" dt="2021-12-05T22:52:36.202" v="1622" actId="20577"/>
          <ac:spMkLst>
            <pc:docMk/>
            <pc:sldMk cId="75902021" sldId="3148"/>
            <ac:spMk id="2" creationId="{AF40B50A-6EAF-4440-9789-06129B1BBD0F}"/>
          </ac:spMkLst>
        </pc:spChg>
        <pc:spChg chg="mod">
          <ac:chgData name="Alessandro Colombo" userId="S::10573335@polimi.it::860c7f11-d315-496d-9436-76b9fb52da10" providerId="AD" clId="Web-{97364968-8559-0184-6B59-3637FDF6AD59}" dt="2021-12-05T22:59:41.448" v="1982" actId="20577"/>
          <ac:spMkLst>
            <pc:docMk/>
            <pc:sldMk cId="75902021" sldId="3148"/>
            <ac:spMk id="6" creationId="{4790C6FA-9085-4E40-B6EB-C534E6BBE753}"/>
          </ac:spMkLst>
        </pc:spChg>
      </pc:sldChg>
    </pc:docChg>
  </pc:docChgLst>
  <pc:docChgLst>
    <pc:chgData name="Alessandro Colombo" userId="S::10573335@polimi.it::860c7f11-d315-496d-9436-76b9fb52da10" providerId="AD" clId="Web-{FB74F552-B734-23CB-383F-CA777A48DD80}"/>
    <pc:docChg chg="modSld">
      <pc:chgData name="Alessandro Colombo" userId="S::10573335@polimi.it::860c7f11-d315-496d-9436-76b9fb52da10" providerId="AD" clId="Web-{FB74F552-B734-23CB-383F-CA777A48DD80}" dt="2021-12-14T15:22:47.568" v="289" actId="20577"/>
      <pc:docMkLst>
        <pc:docMk/>
      </pc:docMkLst>
      <pc:sldChg chg="addSp delSp modSp">
        <pc:chgData name="Alessandro Colombo" userId="S::10573335@polimi.it::860c7f11-d315-496d-9436-76b9fb52da10" providerId="AD" clId="Web-{FB74F552-B734-23CB-383F-CA777A48DD80}" dt="2021-12-14T14:51:14.125" v="43" actId="20577"/>
        <pc:sldMkLst>
          <pc:docMk/>
          <pc:sldMk cId="671430906" sldId="3111"/>
        </pc:sldMkLst>
        <pc:spChg chg="del mod">
          <ac:chgData name="Alessandro Colombo" userId="S::10573335@polimi.it::860c7f11-d315-496d-9436-76b9fb52da10" providerId="AD" clId="Web-{FB74F552-B734-23CB-383F-CA777A48DD80}" dt="2021-12-14T14:50:07.498" v="25"/>
          <ac:spMkLst>
            <pc:docMk/>
            <pc:sldMk cId="671430906" sldId="3111"/>
            <ac:spMk id="6" creationId="{28F1F125-72D1-4AE9-B1FB-DEE2B5DD4174}"/>
          </ac:spMkLst>
        </pc:spChg>
        <pc:spChg chg="add mod">
          <ac:chgData name="Alessandro Colombo" userId="S::10573335@polimi.it::860c7f11-d315-496d-9436-76b9fb52da10" providerId="AD" clId="Web-{FB74F552-B734-23CB-383F-CA777A48DD80}" dt="2021-12-14T14:51:14.125" v="43" actId="20577"/>
          <ac:spMkLst>
            <pc:docMk/>
            <pc:sldMk cId="671430906" sldId="3111"/>
            <ac:spMk id="7" creationId="{08D3C120-E0EB-4748-9DC5-8FC87EBDEA98}"/>
          </ac:spMkLst>
        </pc:spChg>
        <pc:spChg chg="mod">
          <ac:chgData name="Alessandro Colombo" userId="S::10573335@polimi.it::860c7f11-d315-496d-9436-76b9fb52da10" providerId="AD" clId="Web-{FB74F552-B734-23CB-383F-CA777A48DD80}" dt="2021-12-14T14:48:02.901" v="5" actId="1076"/>
          <ac:spMkLst>
            <pc:docMk/>
            <pc:sldMk cId="671430906" sldId="3111"/>
            <ac:spMk id="10" creationId="{701C4AE6-C06D-4253-A941-D8FE3C3E68C2}"/>
          </ac:spMkLst>
        </pc:spChg>
        <pc:picChg chg="mod">
          <ac:chgData name="Alessandro Colombo" userId="S::10573335@polimi.it::860c7f11-d315-496d-9436-76b9fb52da10" providerId="AD" clId="Web-{FB74F552-B734-23CB-383F-CA777A48DD80}" dt="2021-12-14T14:47:58.447" v="4" actId="1076"/>
          <ac:picMkLst>
            <pc:docMk/>
            <pc:sldMk cId="671430906" sldId="3111"/>
            <ac:picMk id="20" creationId="{2E7BB74A-6B8C-45E6-A735-1708080154EE}"/>
          </ac:picMkLst>
        </pc:picChg>
      </pc:sldChg>
      <pc:sldChg chg="modSp">
        <pc:chgData name="Alessandro Colombo" userId="S::10573335@polimi.it::860c7f11-d315-496d-9436-76b9fb52da10" providerId="AD" clId="Web-{FB74F552-B734-23CB-383F-CA777A48DD80}" dt="2021-12-14T15:02:12.534" v="143" actId="20577"/>
        <pc:sldMkLst>
          <pc:docMk/>
          <pc:sldMk cId="2107710728" sldId="3113"/>
        </pc:sldMkLst>
        <pc:spChg chg="mod">
          <ac:chgData name="Alessandro Colombo" userId="S::10573335@polimi.it::860c7f11-d315-496d-9436-76b9fb52da10" providerId="AD" clId="Web-{FB74F552-B734-23CB-383F-CA777A48DD80}" dt="2021-12-14T15:02:12.534" v="143" actId="20577"/>
          <ac:spMkLst>
            <pc:docMk/>
            <pc:sldMk cId="2107710728" sldId="3113"/>
            <ac:spMk id="6" creationId="{09D75BA4-E4A9-4841-876E-49DC6FF61072}"/>
          </ac:spMkLst>
        </pc:spChg>
      </pc:sldChg>
      <pc:sldChg chg="modSp">
        <pc:chgData name="Alessandro Colombo" userId="S::10573335@polimi.it::860c7f11-d315-496d-9436-76b9fb52da10" providerId="AD" clId="Web-{FB74F552-B734-23CB-383F-CA777A48DD80}" dt="2021-12-14T15:06:11.400" v="158" actId="20577"/>
        <pc:sldMkLst>
          <pc:docMk/>
          <pc:sldMk cId="1717397521" sldId="3114"/>
        </pc:sldMkLst>
        <pc:spChg chg="mod">
          <ac:chgData name="Alessandro Colombo" userId="S::10573335@polimi.it::860c7f11-d315-496d-9436-76b9fb52da10" providerId="AD" clId="Web-{FB74F552-B734-23CB-383F-CA777A48DD80}" dt="2021-12-14T15:06:11.400" v="158" actId="20577"/>
          <ac:spMkLst>
            <pc:docMk/>
            <pc:sldMk cId="1717397521" sldId="3114"/>
            <ac:spMk id="6" creationId="{F013D545-AA80-487C-9B34-99530238B46A}"/>
          </ac:spMkLst>
        </pc:spChg>
      </pc:sldChg>
      <pc:sldChg chg="modSp">
        <pc:chgData name="Alessandro Colombo" userId="S::10573335@polimi.it::860c7f11-d315-496d-9436-76b9fb52da10" providerId="AD" clId="Web-{FB74F552-B734-23CB-383F-CA777A48DD80}" dt="2021-12-14T15:16:59.230" v="228" actId="20577"/>
        <pc:sldMkLst>
          <pc:docMk/>
          <pc:sldMk cId="3721776226" sldId="3132"/>
        </pc:sldMkLst>
        <pc:spChg chg="mod">
          <ac:chgData name="Alessandro Colombo" userId="S::10573335@polimi.it::860c7f11-d315-496d-9436-76b9fb52da10" providerId="AD" clId="Web-{FB74F552-B734-23CB-383F-CA777A48DD80}" dt="2021-12-14T15:16:59.230" v="228" actId="20577"/>
          <ac:spMkLst>
            <pc:docMk/>
            <pc:sldMk cId="3721776226" sldId="3132"/>
            <ac:spMk id="6" creationId="{BDBABAA6-5400-4992-BE19-EA68F976F70A}"/>
          </ac:spMkLst>
        </pc:spChg>
      </pc:sldChg>
      <pc:sldChg chg="modSp">
        <pc:chgData name="Alessandro Colombo" userId="S::10573335@polimi.it::860c7f11-d315-496d-9436-76b9fb52da10" providerId="AD" clId="Web-{FB74F552-B734-23CB-383F-CA777A48DD80}" dt="2021-12-14T14:46:26.929" v="2" actId="1076"/>
        <pc:sldMkLst>
          <pc:docMk/>
          <pc:sldMk cId="2052567375" sldId="3139"/>
        </pc:sldMkLst>
        <pc:spChg chg="mod">
          <ac:chgData name="Alessandro Colombo" userId="S::10573335@polimi.it::860c7f11-d315-496d-9436-76b9fb52da10" providerId="AD" clId="Web-{FB74F552-B734-23CB-383F-CA777A48DD80}" dt="2021-12-14T14:46:26.929" v="2" actId="1076"/>
          <ac:spMkLst>
            <pc:docMk/>
            <pc:sldMk cId="2052567375" sldId="3139"/>
            <ac:spMk id="12" creationId="{433DB0A2-F947-4BF3-A056-C6C6003A5137}"/>
          </ac:spMkLst>
        </pc:spChg>
      </pc:sldChg>
      <pc:sldChg chg="modSp">
        <pc:chgData name="Alessandro Colombo" userId="S::10573335@polimi.it::860c7f11-d315-496d-9436-76b9fb52da10" providerId="AD" clId="Web-{FB74F552-B734-23CB-383F-CA777A48DD80}" dt="2021-12-14T15:14:56.618" v="189" actId="20577"/>
        <pc:sldMkLst>
          <pc:docMk/>
          <pc:sldMk cId="75902021" sldId="3148"/>
        </pc:sldMkLst>
        <pc:spChg chg="mod">
          <ac:chgData name="Alessandro Colombo" userId="S::10573335@polimi.it::860c7f11-d315-496d-9436-76b9fb52da10" providerId="AD" clId="Web-{FB74F552-B734-23CB-383F-CA777A48DD80}" dt="2021-12-14T15:14:56.618" v="189" actId="20577"/>
          <ac:spMkLst>
            <pc:docMk/>
            <pc:sldMk cId="75902021" sldId="3148"/>
            <ac:spMk id="6" creationId="{4790C6FA-9085-4E40-B6EB-C534E6BBE753}"/>
          </ac:spMkLst>
        </pc:spChg>
      </pc:sldChg>
      <pc:sldChg chg="modSp">
        <pc:chgData name="Alessandro Colombo" userId="S::10573335@polimi.it::860c7f11-d315-496d-9436-76b9fb52da10" providerId="AD" clId="Web-{FB74F552-B734-23CB-383F-CA777A48DD80}" dt="2021-12-14T15:13:04.802" v="164" actId="14100"/>
        <pc:sldMkLst>
          <pc:docMk/>
          <pc:sldMk cId="4101292465" sldId="3150"/>
        </pc:sldMkLst>
        <pc:spChg chg="mod">
          <ac:chgData name="Alessandro Colombo" userId="S::10573335@polimi.it::860c7f11-d315-496d-9436-76b9fb52da10" providerId="AD" clId="Web-{FB74F552-B734-23CB-383F-CA777A48DD80}" dt="2021-12-14T15:13:04.802" v="164" actId="14100"/>
          <ac:spMkLst>
            <pc:docMk/>
            <pc:sldMk cId="4101292465" sldId="3150"/>
            <ac:spMk id="21" creationId="{3B9C679C-59CB-4D13-8B72-9F42F17D1EF2}"/>
          </ac:spMkLst>
        </pc:spChg>
      </pc:sldChg>
      <pc:sldChg chg="modSp">
        <pc:chgData name="Alessandro Colombo" userId="S::10573335@polimi.it::860c7f11-d315-496d-9436-76b9fb52da10" providerId="AD" clId="Web-{FB74F552-B734-23CB-383F-CA777A48DD80}" dt="2021-12-14T15:22:31.412" v="280" actId="20577"/>
        <pc:sldMkLst>
          <pc:docMk/>
          <pc:sldMk cId="993305897" sldId="3152"/>
        </pc:sldMkLst>
        <pc:spChg chg="mod">
          <ac:chgData name="Alessandro Colombo" userId="S::10573335@polimi.it::860c7f11-d315-496d-9436-76b9fb52da10" providerId="AD" clId="Web-{FB74F552-B734-23CB-383F-CA777A48DD80}" dt="2021-12-14T15:22:19.458" v="274" actId="20577"/>
          <ac:spMkLst>
            <pc:docMk/>
            <pc:sldMk cId="993305897" sldId="3152"/>
            <ac:spMk id="5" creationId="{E2CB199F-6740-40B0-A42B-89FD56D66064}"/>
          </ac:spMkLst>
        </pc:spChg>
        <pc:spChg chg="mod">
          <ac:chgData name="Alessandro Colombo" userId="S::10573335@polimi.it::860c7f11-d315-496d-9436-76b9fb52da10" providerId="AD" clId="Web-{FB74F552-B734-23CB-383F-CA777A48DD80}" dt="2021-12-14T15:22:31.412" v="280" actId="20577"/>
          <ac:spMkLst>
            <pc:docMk/>
            <pc:sldMk cId="993305897" sldId="3152"/>
            <ac:spMk id="6" creationId="{BDBABAA6-5400-4992-BE19-EA68F976F70A}"/>
          </ac:spMkLst>
        </pc:spChg>
      </pc:sldChg>
      <pc:sldChg chg="modSp">
        <pc:chgData name="Alessandro Colombo" userId="S::10573335@polimi.it::860c7f11-d315-496d-9436-76b9fb52da10" providerId="AD" clId="Web-{FB74F552-B734-23CB-383F-CA777A48DD80}" dt="2021-12-14T15:18:12.248" v="232" actId="20577"/>
        <pc:sldMkLst>
          <pc:docMk/>
          <pc:sldMk cId="2032111914" sldId="3153"/>
        </pc:sldMkLst>
        <pc:spChg chg="mod">
          <ac:chgData name="Alessandro Colombo" userId="S::10573335@polimi.it::860c7f11-d315-496d-9436-76b9fb52da10" providerId="AD" clId="Web-{FB74F552-B734-23CB-383F-CA777A48DD80}" dt="2021-12-14T15:18:12.248" v="232" actId="20577"/>
          <ac:spMkLst>
            <pc:docMk/>
            <pc:sldMk cId="2032111914" sldId="3153"/>
            <ac:spMk id="6" creationId="{BDBABAA6-5400-4992-BE19-EA68F976F70A}"/>
          </ac:spMkLst>
        </pc:spChg>
      </pc:sldChg>
      <pc:sldChg chg="modSp">
        <pc:chgData name="Alessandro Colombo" userId="S::10573335@polimi.it::860c7f11-d315-496d-9436-76b9fb52da10" providerId="AD" clId="Web-{FB74F552-B734-23CB-383F-CA777A48DD80}" dt="2021-12-14T15:22:47.568" v="289" actId="20577"/>
        <pc:sldMkLst>
          <pc:docMk/>
          <pc:sldMk cId="3341005489" sldId="3154"/>
        </pc:sldMkLst>
        <pc:spChg chg="mod">
          <ac:chgData name="Alessandro Colombo" userId="S::10573335@polimi.it::860c7f11-d315-496d-9436-76b9fb52da10" providerId="AD" clId="Web-{FB74F552-B734-23CB-383F-CA777A48DD80}" dt="2021-12-14T15:22:26.146" v="278" actId="20577"/>
          <ac:spMkLst>
            <pc:docMk/>
            <pc:sldMk cId="3341005489" sldId="3154"/>
            <ac:spMk id="5" creationId="{E2CB199F-6740-40B0-A42B-89FD56D66064}"/>
          </ac:spMkLst>
        </pc:spChg>
        <pc:spChg chg="mod">
          <ac:chgData name="Alessandro Colombo" userId="S::10573335@polimi.it::860c7f11-d315-496d-9436-76b9fb52da10" providerId="AD" clId="Web-{FB74F552-B734-23CB-383F-CA777A48DD80}" dt="2021-12-14T15:22:47.568" v="289" actId="20577"/>
          <ac:spMkLst>
            <pc:docMk/>
            <pc:sldMk cId="3341005489" sldId="3154"/>
            <ac:spMk id="6" creationId="{BDBABAA6-5400-4992-BE19-EA68F976F70A}"/>
          </ac:spMkLst>
        </pc:spChg>
      </pc:sldChg>
      <pc:sldChg chg="modSp">
        <pc:chgData name="Alessandro Colombo" userId="S::10573335@polimi.it::860c7f11-d315-496d-9436-76b9fb52da10" providerId="AD" clId="Web-{FB74F552-B734-23CB-383F-CA777A48DD80}" dt="2021-12-14T15:02:54.723" v="153"/>
        <pc:sldMkLst>
          <pc:docMk/>
          <pc:sldMk cId="975897480" sldId="3155"/>
        </pc:sldMkLst>
        <pc:graphicFrameChg chg="mod modGraphic">
          <ac:chgData name="Alessandro Colombo" userId="S::10573335@polimi.it::860c7f11-d315-496d-9436-76b9fb52da10" providerId="AD" clId="Web-{FB74F552-B734-23CB-383F-CA777A48DD80}" dt="2021-12-14T15:02:54.723" v="153"/>
          <ac:graphicFrameMkLst>
            <pc:docMk/>
            <pc:sldMk cId="975897480" sldId="3155"/>
            <ac:graphicFrameMk id="7" creationId="{6CED2F03-6803-410A-9A9E-5F55C61BF90D}"/>
          </ac:graphicFrameMkLst>
        </pc:graphicFrameChg>
      </pc:sldChg>
    </pc:docChg>
  </pc:docChgLst>
  <pc:docChgLst>
    <pc:chgData name="Alessandro Colombo" userId="S::10573335@polimi.it::860c7f11-d315-496d-9436-76b9fb52da10" providerId="AD" clId="Web-{5D266FEF-F3BC-2CDC-1EF5-46D17311CAF5}"/>
    <pc:docChg chg="modSld">
      <pc:chgData name="Alessandro Colombo" userId="S::10573335@polimi.it::860c7f11-d315-496d-9436-76b9fb52da10" providerId="AD" clId="Web-{5D266FEF-F3BC-2CDC-1EF5-46D17311CAF5}" dt="2021-12-06T16:42:51.832" v="224" actId="20577"/>
      <pc:docMkLst>
        <pc:docMk/>
      </pc:docMkLst>
      <pc:sldChg chg="addSp delSp modSp">
        <pc:chgData name="Alessandro Colombo" userId="S::10573335@polimi.it::860c7f11-d315-496d-9436-76b9fb52da10" providerId="AD" clId="Web-{5D266FEF-F3BC-2CDC-1EF5-46D17311CAF5}" dt="2021-12-06T16:42:51.832" v="224" actId="20577"/>
        <pc:sldMkLst>
          <pc:docMk/>
          <pc:sldMk cId="181275955" sldId="3129"/>
        </pc:sldMkLst>
        <pc:spChg chg="mod">
          <ac:chgData name="Alessandro Colombo" userId="S::10573335@polimi.it::860c7f11-d315-496d-9436-76b9fb52da10" providerId="AD" clId="Web-{5D266FEF-F3BC-2CDC-1EF5-46D17311CAF5}" dt="2021-12-06T16:40:26.266" v="150" actId="20577"/>
          <ac:spMkLst>
            <pc:docMk/>
            <pc:sldMk cId="181275955" sldId="3129"/>
            <ac:spMk id="8" creationId="{77DB4881-4882-4364-AF27-07AF505997A7}"/>
          </ac:spMkLst>
        </pc:spChg>
        <pc:spChg chg="mod">
          <ac:chgData name="Alessandro Colombo" userId="S::10573335@polimi.it::860c7f11-d315-496d-9436-76b9fb52da10" providerId="AD" clId="Web-{5D266FEF-F3BC-2CDC-1EF5-46D17311CAF5}" dt="2021-12-06T16:42:51.832" v="224" actId="20577"/>
          <ac:spMkLst>
            <pc:docMk/>
            <pc:sldMk cId="181275955" sldId="3129"/>
            <ac:spMk id="9" creationId="{8F0EED26-DCBE-4CFC-B57C-9254B2895404}"/>
          </ac:spMkLst>
        </pc:spChg>
        <pc:spChg chg="mod">
          <ac:chgData name="Alessandro Colombo" userId="S::10573335@polimi.it::860c7f11-d315-496d-9436-76b9fb52da10" providerId="AD" clId="Web-{5D266FEF-F3BC-2CDC-1EF5-46D17311CAF5}" dt="2021-12-06T16:40:59.673" v="157" actId="1076"/>
          <ac:spMkLst>
            <pc:docMk/>
            <pc:sldMk cId="181275955" sldId="3129"/>
            <ac:spMk id="10" creationId="{70B121D4-B6D5-47CE-88CC-D727DC3CDAF6}"/>
          </ac:spMkLst>
        </pc:spChg>
        <pc:picChg chg="del">
          <ac:chgData name="Alessandro Colombo" userId="S::10573335@polimi.it::860c7f11-d315-496d-9436-76b9fb52da10" providerId="AD" clId="Web-{5D266FEF-F3BC-2CDC-1EF5-46D17311CAF5}" dt="2021-12-06T16:30:42.535" v="0"/>
          <ac:picMkLst>
            <pc:docMk/>
            <pc:sldMk cId="181275955" sldId="3129"/>
            <ac:picMk id="6" creationId="{790252F6-BA38-4BDF-8A96-00C8B85A4D1E}"/>
          </ac:picMkLst>
        </pc:picChg>
        <pc:picChg chg="add del mod ord">
          <ac:chgData name="Alessandro Colombo" userId="S::10573335@polimi.it::860c7f11-d315-496d-9436-76b9fb52da10" providerId="AD" clId="Web-{5D266FEF-F3BC-2CDC-1EF5-46D17311CAF5}" dt="2021-12-06T16:32:06.677" v="9"/>
          <ac:picMkLst>
            <pc:docMk/>
            <pc:sldMk cId="181275955" sldId="3129"/>
            <ac:picMk id="7" creationId="{64DDB2C0-3E43-4069-A57B-76CEDE5A382B}"/>
          </ac:picMkLst>
        </pc:picChg>
        <pc:picChg chg="add mod ord">
          <ac:chgData name="Alessandro Colombo" userId="S::10573335@polimi.it::860c7f11-d315-496d-9436-76b9fb52da10" providerId="AD" clId="Web-{5D266FEF-F3BC-2CDC-1EF5-46D17311CAF5}" dt="2021-12-06T16:38:15.576" v="17" actId="1076"/>
          <ac:picMkLst>
            <pc:docMk/>
            <pc:sldMk cId="181275955" sldId="3129"/>
            <ac:picMk id="11" creationId="{D407F603-A7AD-4579-9CE6-020F6AD585D2}"/>
          </ac:picMkLst>
        </pc:picChg>
      </pc:sldChg>
    </pc:docChg>
  </pc:docChgLst>
  <pc:docChgLst>
    <pc:chgData name="Andrea Ticozzi" userId="f7f79cd3-3e0f-4c50-874a-160979e547af" providerId="ADAL" clId="{B878C896-57B3-4079-B773-885B1CC56F65}"/>
    <pc:docChg chg="modSld">
      <pc:chgData name="Andrea Ticozzi" userId="f7f79cd3-3e0f-4c50-874a-160979e547af" providerId="ADAL" clId="{B878C896-57B3-4079-B773-885B1CC56F65}" dt="2021-10-26T06:49:12.884" v="276" actId="113"/>
      <pc:docMkLst>
        <pc:docMk/>
      </pc:docMkLst>
      <pc:sldChg chg="modSp mod">
        <pc:chgData name="Andrea Ticozzi" userId="f7f79cd3-3e0f-4c50-874a-160979e547af" providerId="ADAL" clId="{B878C896-57B3-4079-B773-885B1CC56F65}" dt="2021-10-26T06:48:09.820" v="127" actId="20577"/>
        <pc:sldMkLst>
          <pc:docMk/>
          <pc:sldMk cId="1877359431" sldId="3127"/>
        </pc:sldMkLst>
        <pc:spChg chg="mod">
          <ac:chgData name="Andrea Ticozzi" userId="f7f79cd3-3e0f-4c50-874a-160979e547af" providerId="ADAL" clId="{B878C896-57B3-4079-B773-885B1CC56F65}" dt="2021-10-26T06:48:09.820" v="127" actId="20577"/>
          <ac:spMkLst>
            <pc:docMk/>
            <pc:sldMk cId="1877359431" sldId="3127"/>
            <ac:spMk id="9" creationId="{433F3CB4-5DCF-4CC6-80E8-CAA6F30F8047}"/>
          </ac:spMkLst>
        </pc:spChg>
      </pc:sldChg>
      <pc:sldChg chg="modSp mod">
        <pc:chgData name="Andrea Ticozzi" userId="f7f79cd3-3e0f-4c50-874a-160979e547af" providerId="ADAL" clId="{B878C896-57B3-4079-B773-885B1CC56F65}" dt="2021-10-26T06:49:12.884" v="276" actId="113"/>
        <pc:sldMkLst>
          <pc:docMk/>
          <pc:sldMk cId="105325608" sldId="3133"/>
        </pc:sldMkLst>
        <pc:spChg chg="mod">
          <ac:chgData name="Andrea Ticozzi" userId="f7f79cd3-3e0f-4c50-874a-160979e547af" providerId="ADAL" clId="{B878C896-57B3-4079-B773-885B1CC56F65}" dt="2021-10-26T06:49:12.884" v="276" actId="113"/>
          <ac:spMkLst>
            <pc:docMk/>
            <pc:sldMk cId="105325608" sldId="3133"/>
            <ac:spMk id="23" creationId="{C3870F41-AA65-4FED-8DF4-B681C953367F}"/>
          </ac:spMkLst>
        </pc:spChg>
      </pc:sldChg>
    </pc:docChg>
  </pc:docChgLst>
  <pc:docChgLst>
    <pc:chgData name="Sergio Matteo Savaresi" userId="S::10149777@polimi.it::44ea726d-fc4b-4f0b-a4e0-ce9caea8febc" providerId="AD" clId="Web-{B8237900-4F06-860D-33E1-B4CB6B18B822}"/>
    <pc:docChg chg="modSld">
      <pc:chgData name="Sergio Matteo Savaresi" userId="S::10149777@polimi.it::44ea726d-fc4b-4f0b-a4e0-ce9caea8febc" providerId="AD" clId="Web-{B8237900-4F06-860D-33E1-B4CB6B18B822}" dt="2021-08-24T07:36:36.771" v="288" actId="20577"/>
      <pc:docMkLst>
        <pc:docMk/>
      </pc:docMkLst>
      <pc:sldChg chg="addSp">
        <pc:chgData name="Sergio Matteo Savaresi" userId="S::10149777@polimi.it::44ea726d-fc4b-4f0b-a4e0-ce9caea8febc" providerId="AD" clId="Web-{B8237900-4F06-860D-33E1-B4CB6B18B822}" dt="2021-08-24T05:46:00.435" v="8"/>
        <pc:sldMkLst>
          <pc:docMk/>
          <pc:sldMk cId="1970397551" sldId="1258"/>
        </pc:sldMkLst>
        <pc:inkChg chg="add">
          <ac:chgData name="Sergio Matteo Savaresi" userId="S::10149777@polimi.it::44ea726d-fc4b-4f0b-a4e0-ce9caea8febc" providerId="AD" clId="Web-{B8237900-4F06-860D-33E1-B4CB6B18B822}" dt="2021-08-24T05:46:00.435" v="8"/>
          <ac:inkMkLst>
            <pc:docMk/>
            <pc:sldMk cId="1970397551" sldId="1258"/>
            <ac:inkMk id="6" creationId="{2A75FE32-B221-4CEB-9420-1C036E4C5B3A}"/>
          </ac:inkMkLst>
        </pc:inkChg>
      </pc:sldChg>
      <pc:sldChg chg="addSp">
        <pc:chgData name="Sergio Matteo Savaresi" userId="S::10149777@polimi.it::44ea726d-fc4b-4f0b-a4e0-ce9caea8febc" providerId="AD" clId="Web-{B8237900-4F06-860D-33E1-B4CB6B18B822}" dt="2021-08-24T05:44:04.555" v="7"/>
        <pc:sldMkLst>
          <pc:docMk/>
          <pc:sldMk cId="3405621857" sldId="3095"/>
        </pc:sldMkLst>
        <pc:inkChg chg="add">
          <ac:chgData name="Sergio Matteo Savaresi" userId="S::10149777@polimi.it::44ea726d-fc4b-4f0b-a4e0-ce9caea8febc" providerId="AD" clId="Web-{B8237900-4F06-860D-33E1-B4CB6B18B822}" dt="2021-08-24T05:44:03.305" v="4"/>
          <ac:inkMkLst>
            <pc:docMk/>
            <pc:sldMk cId="3405621857" sldId="3095"/>
            <ac:inkMk id="3" creationId="{9618B8C4-D800-4FE6-AF8F-9E0DE8F7BBE4}"/>
          </ac:inkMkLst>
        </pc:inkChg>
        <pc:inkChg chg="add">
          <ac:chgData name="Sergio Matteo Savaresi" userId="S::10149777@polimi.it::44ea726d-fc4b-4f0b-a4e0-ce9caea8febc" providerId="AD" clId="Web-{B8237900-4F06-860D-33E1-B4CB6B18B822}" dt="2021-08-24T05:44:03.321" v="5"/>
          <ac:inkMkLst>
            <pc:docMk/>
            <pc:sldMk cId="3405621857" sldId="3095"/>
            <ac:inkMk id="4" creationId="{0B95047D-1333-4644-8AFA-F1F80CC02180}"/>
          </ac:inkMkLst>
        </pc:inkChg>
        <pc:inkChg chg="add">
          <ac:chgData name="Sergio Matteo Savaresi" userId="S::10149777@polimi.it::44ea726d-fc4b-4f0b-a4e0-ce9caea8febc" providerId="AD" clId="Web-{B8237900-4F06-860D-33E1-B4CB6B18B822}" dt="2021-08-24T05:44:04.555" v="6"/>
          <ac:inkMkLst>
            <pc:docMk/>
            <pc:sldMk cId="3405621857" sldId="3095"/>
            <ac:inkMk id="5" creationId="{95B09052-D1B3-4082-B5C6-AA67818BC425}"/>
          </ac:inkMkLst>
        </pc:inkChg>
        <pc:inkChg chg="add">
          <ac:chgData name="Sergio Matteo Savaresi" userId="S::10149777@polimi.it::44ea726d-fc4b-4f0b-a4e0-ce9caea8febc" providerId="AD" clId="Web-{B8237900-4F06-860D-33E1-B4CB6B18B822}" dt="2021-08-24T05:44:04.555" v="7"/>
          <ac:inkMkLst>
            <pc:docMk/>
            <pc:sldMk cId="3405621857" sldId="3095"/>
            <ac:inkMk id="6" creationId="{74355ADA-5FD7-45FA-9B65-341F001F4370}"/>
          </ac:inkMkLst>
        </pc:inkChg>
      </pc:sldChg>
      <pc:sldChg chg="modSp">
        <pc:chgData name="Sergio Matteo Savaresi" userId="S::10149777@polimi.it::44ea726d-fc4b-4f0b-a4e0-ce9caea8febc" providerId="AD" clId="Web-{B8237900-4F06-860D-33E1-B4CB6B18B822}" dt="2021-08-24T05:49:33.785" v="26" actId="14100"/>
        <pc:sldMkLst>
          <pc:docMk/>
          <pc:sldMk cId="3458649674" sldId="3100"/>
        </pc:sldMkLst>
        <pc:spChg chg="mod">
          <ac:chgData name="Sergio Matteo Savaresi" userId="S::10149777@polimi.it::44ea726d-fc4b-4f0b-a4e0-ce9caea8febc" providerId="AD" clId="Web-{B8237900-4F06-860D-33E1-B4CB6B18B822}" dt="2021-08-24T05:49:13.175" v="25" actId="14100"/>
          <ac:spMkLst>
            <pc:docMk/>
            <pc:sldMk cId="3458649674" sldId="3100"/>
            <ac:spMk id="52" creationId="{378F5E96-7090-4290-9332-D7AC0800E569}"/>
          </ac:spMkLst>
        </pc:spChg>
        <pc:spChg chg="mod">
          <ac:chgData name="Sergio Matteo Savaresi" userId="S::10149777@polimi.it::44ea726d-fc4b-4f0b-a4e0-ce9caea8febc" providerId="AD" clId="Web-{B8237900-4F06-860D-33E1-B4CB6B18B822}" dt="2021-08-24T05:49:33.785" v="26" actId="14100"/>
          <ac:spMkLst>
            <pc:docMk/>
            <pc:sldMk cId="3458649674" sldId="3100"/>
            <ac:spMk id="54" creationId="{FF908BA9-3CD5-4D6A-A37B-52828E3DBECB}"/>
          </ac:spMkLst>
        </pc:spChg>
      </pc:sldChg>
      <pc:sldChg chg="modSp">
        <pc:chgData name="Sergio Matteo Savaresi" userId="S::10149777@polimi.it::44ea726d-fc4b-4f0b-a4e0-ce9caea8febc" providerId="AD" clId="Web-{B8237900-4F06-860D-33E1-B4CB6B18B822}" dt="2021-08-24T07:36:36.771" v="288" actId="20577"/>
        <pc:sldMkLst>
          <pc:docMk/>
          <pc:sldMk cId="1000376562" sldId="3101"/>
        </pc:sldMkLst>
        <pc:spChg chg="mod">
          <ac:chgData name="Sergio Matteo Savaresi" userId="S::10149777@polimi.it::44ea726d-fc4b-4f0b-a4e0-ce9caea8febc" providerId="AD" clId="Web-{B8237900-4F06-860D-33E1-B4CB6B18B822}" dt="2021-08-24T07:36:36.771" v="288" actId="20577"/>
          <ac:spMkLst>
            <pc:docMk/>
            <pc:sldMk cId="1000376562" sldId="3101"/>
            <ac:spMk id="8" creationId="{A02AEB68-B366-40D7-9CF1-272999D56027}"/>
          </ac:spMkLst>
        </pc:spChg>
      </pc:sldChg>
      <pc:sldChg chg="addSp delSp">
        <pc:chgData name="Sergio Matteo Savaresi" userId="S::10149777@polimi.it::44ea726d-fc4b-4f0b-a4e0-ce9caea8febc" providerId="AD" clId="Web-{B8237900-4F06-860D-33E1-B4CB6B18B822}" dt="2021-08-24T05:43:31.335" v="3"/>
        <pc:sldMkLst>
          <pc:docMk/>
          <pc:sldMk cId="1579621684" sldId="3107"/>
        </pc:sldMkLst>
        <pc:inkChg chg="add del">
          <ac:chgData name="Sergio Matteo Savaresi" userId="S::10149777@polimi.it::44ea726d-fc4b-4f0b-a4e0-ce9caea8febc" providerId="AD" clId="Web-{B8237900-4F06-860D-33E1-B4CB6B18B822}" dt="2021-08-24T05:43:26.710" v="1"/>
          <ac:inkMkLst>
            <pc:docMk/>
            <pc:sldMk cId="1579621684" sldId="3107"/>
            <ac:inkMk id="3" creationId="{FAE79BFD-C668-4B1A-927A-ADD9D37393A4}"/>
          </ac:inkMkLst>
        </pc:inkChg>
        <pc:inkChg chg="add">
          <ac:chgData name="Sergio Matteo Savaresi" userId="S::10149777@polimi.it::44ea726d-fc4b-4f0b-a4e0-ce9caea8febc" providerId="AD" clId="Web-{B8237900-4F06-860D-33E1-B4CB6B18B822}" dt="2021-08-24T05:43:31.335" v="2"/>
          <ac:inkMkLst>
            <pc:docMk/>
            <pc:sldMk cId="1579621684" sldId="3107"/>
            <ac:inkMk id="7" creationId="{1382EF37-2A53-486D-B1AF-8CB1A45B654F}"/>
          </ac:inkMkLst>
        </pc:inkChg>
        <pc:inkChg chg="add">
          <ac:chgData name="Sergio Matteo Savaresi" userId="S::10149777@polimi.it::44ea726d-fc4b-4f0b-a4e0-ce9caea8febc" providerId="AD" clId="Web-{B8237900-4F06-860D-33E1-B4CB6B18B822}" dt="2021-08-24T05:43:31.335" v="3"/>
          <ac:inkMkLst>
            <pc:docMk/>
            <pc:sldMk cId="1579621684" sldId="3107"/>
            <ac:inkMk id="8" creationId="{7394237C-F3A9-421F-95BA-885C21B2F4BD}"/>
          </ac:inkMkLst>
        </pc:inkChg>
      </pc:sldChg>
      <pc:sldChg chg="addSp">
        <pc:chgData name="Sergio Matteo Savaresi" userId="S::10149777@polimi.it::44ea726d-fc4b-4f0b-a4e0-ce9caea8febc" providerId="AD" clId="Web-{B8237900-4F06-860D-33E1-B4CB6B18B822}" dt="2021-08-24T05:46:32.498" v="10"/>
        <pc:sldMkLst>
          <pc:docMk/>
          <pc:sldMk cId="237693340" sldId="3109"/>
        </pc:sldMkLst>
        <pc:inkChg chg="add">
          <ac:chgData name="Sergio Matteo Savaresi" userId="S::10149777@polimi.it::44ea726d-fc4b-4f0b-a4e0-ce9caea8febc" providerId="AD" clId="Web-{B8237900-4F06-860D-33E1-B4CB6B18B822}" dt="2021-08-24T05:46:31.608" v="9"/>
          <ac:inkMkLst>
            <pc:docMk/>
            <pc:sldMk cId="237693340" sldId="3109"/>
            <ac:inkMk id="3" creationId="{4D62CAAC-3404-41CC-9F9E-732155B3C773}"/>
          </ac:inkMkLst>
        </pc:inkChg>
        <pc:inkChg chg="add">
          <ac:chgData name="Sergio Matteo Savaresi" userId="S::10149777@polimi.it::44ea726d-fc4b-4f0b-a4e0-ce9caea8febc" providerId="AD" clId="Web-{B8237900-4F06-860D-33E1-B4CB6B18B822}" dt="2021-08-24T05:46:32.498" v="10"/>
          <ac:inkMkLst>
            <pc:docMk/>
            <pc:sldMk cId="237693340" sldId="3109"/>
            <ac:inkMk id="5" creationId="{30B2C6C1-FEA2-44ED-85FF-6C12B8F368CF}"/>
          </ac:inkMkLst>
        </pc:inkChg>
      </pc:sldChg>
    </pc:docChg>
  </pc:docChgLst>
  <pc:docChgLst>
    <pc:chgData name="Sergio Matteo Savaresi" userId="S::10149777@polimi.it::44ea726d-fc4b-4f0b-a4e0-ce9caea8febc" providerId="AD" clId="Web-{D048D8AE-5AEF-D4E8-5CE5-2B7F383E4240}"/>
    <pc:docChg chg="addSld modSld sldOrd modSection">
      <pc:chgData name="Sergio Matteo Savaresi" userId="S::10149777@polimi.it::44ea726d-fc4b-4f0b-a4e0-ce9caea8febc" providerId="AD" clId="Web-{D048D8AE-5AEF-D4E8-5CE5-2B7F383E4240}" dt="2021-08-23T07:24:05.446" v="561"/>
      <pc:docMkLst>
        <pc:docMk/>
      </pc:docMkLst>
      <pc:sldChg chg="addSp delSp modSp">
        <pc:chgData name="Sergio Matteo Savaresi" userId="S::10149777@polimi.it::44ea726d-fc4b-4f0b-a4e0-ce9caea8febc" providerId="AD" clId="Web-{D048D8AE-5AEF-D4E8-5CE5-2B7F383E4240}" dt="2021-08-23T07:24:05.446" v="561"/>
        <pc:sldMkLst>
          <pc:docMk/>
          <pc:sldMk cId="379428306" sldId="3071"/>
        </pc:sldMkLst>
        <pc:spChg chg="add mod">
          <ac:chgData name="Sergio Matteo Savaresi" userId="S::10149777@polimi.it::44ea726d-fc4b-4f0b-a4e0-ce9caea8febc" providerId="AD" clId="Web-{D048D8AE-5AEF-D4E8-5CE5-2B7F383E4240}" dt="2021-08-23T07:22:43.210" v="550" actId="20577"/>
          <ac:spMkLst>
            <pc:docMk/>
            <pc:sldMk cId="379428306" sldId="3071"/>
            <ac:spMk id="3" creationId="{B6F1DED5-7AC8-404C-BEC7-5307049D8B5B}"/>
          </ac:spMkLst>
        </pc:spChg>
        <pc:grpChg chg="mod">
          <ac:chgData name="Sergio Matteo Savaresi" userId="S::10149777@polimi.it::44ea726d-fc4b-4f0b-a4e0-ce9caea8febc" providerId="AD" clId="Web-{D048D8AE-5AEF-D4E8-5CE5-2B7F383E4240}" dt="2021-08-23T07:21:43.663" v="541" actId="14100"/>
          <ac:grpSpMkLst>
            <pc:docMk/>
            <pc:sldMk cId="379428306" sldId="3071"/>
            <ac:grpSpMk id="37" creationId="{CD8D1904-DF38-44ED-B6C3-5CDF4E558A42}"/>
          </ac:grpSpMkLst>
        </pc:grpChg>
        <pc:inkChg chg="add">
          <ac:chgData name="Sergio Matteo Savaresi" userId="S::10149777@polimi.it::44ea726d-fc4b-4f0b-a4e0-ce9caea8febc" providerId="AD" clId="Web-{D048D8AE-5AEF-D4E8-5CE5-2B7F383E4240}" dt="2021-08-23T07:23:25.648" v="553"/>
          <ac:inkMkLst>
            <pc:docMk/>
            <pc:sldMk cId="379428306" sldId="3071"/>
            <ac:inkMk id="5" creationId="{DAD752E6-1D35-444A-A328-BFB58A5A3237}"/>
          </ac:inkMkLst>
        </pc:inkChg>
        <pc:inkChg chg="add">
          <ac:chgData name="Sergio Matteo Savaresi" userId="S::10149777@polimi.it::44ea726d-fc4b-4f0b-a4e0-ce9caea8febc" providerId="AD" clId="Web-{D048D8AE-5AEF-D4E8-5CE5-2B7F383E4240}" dt="2021-08-23T07:23:34.711" v="554"/>
          <ac:inkMkLst>
            <pc:docMk/>
            <pc:sldMk cId="379428306" sldId="3071"/>
            <ac:inkMk id="6" creationId="{AF69363E-CD29-425E-A23B-DD8B03F0ADFE}"/>
          </ac:inkMkLst>
        </pc:inkChg>
        <pc:inkChg chg="add">
          <ac:chgData name="Sergio Matteo Savaresi" userId="S::10149777@polimi.it::44ea726d-fc4b-4f0b-a4e0-ce9caea8febc" providerId="AD" clId="Web-{D048D8AE-5AEF-D4E8-5CE5-2B7F383E4240}" dt="2021-08-23T07:23:38.727" v="555"/>
          <ac:inkMkLst>
            <pc:docMk/>
            <pc:sldMk cId="379428306" sldId="3071"/>
            <ac:inkMk id="7" creationId="{EBD618A0-50F6-4D25-8066-F6E318F9CD73}"/>
          </ac:inkMkLst>
        </pc:inkChg>
        <pc:inkChg chg="add">
          <ac:chgData name="Sergio Matteo Savaresi" userId="S::10149777@polimi.it::44ea726d-fc4b-4f0b-a4e0-ce9caea8febc" providerId="AD" clId="Web-{D048D8AE-5AEF-D4E8-5CE5-2B7F383E4240}" dt="2021-08-23T07:23:59.118" v="556"/>
          <ac:inkMkLst>
            <pc:docMk/>
            <pc:sldMk cId="379428306" sldId="3071"/>
            <ac:inkMk id="8" creationId="{04C8A8F5-6263-4A1E-8D9B-E201285E1558}"/>
          </ac:inkMkLst>
        </pc:inkChg>
        <pc:inkChg chg="add">
          <ac:chgData name="Sergio Matteo Savaresi" userId="S::10149777@polimi.it::44ea726d-fc4b-4f0b-a4e0-ce9caea8febc" providerId="AD" clId="Web-{D048D8AE-5AEF-D4E8-5CE5-2B7F383E4240}" dt="2021-08-23T07:23:59.743" v="557"/>
          <ac:inkMkLst>
            <pc:docMk/>
            <pc:sldMk cId="379428306" sldId="3071"/>
            <ac:inkMk id="9" creationId="{37E22244-DC88-4FD5-BAC5-E7C4C0FBEAA1}"/>
          </ac:inkMkLst>
        </pc:inkChg>
        <pc:inkChg chg="add">
          <ac:chgData name="Sergio Matteo Savaresi" userId="S::10149777@polimi.it::44ea726d-fc4b-4f0b-a4e0-ce9caea8febc" providerId="AD" clId="Web-{D048D8AE-5AEF-D4E8-5CE5-2B7F383E4240}" dt="2021-08-23T07:24:01.993" v="558"/>
          <ac:inkMkLst>
            <pc:docMk/>
            <pc:sldMk cId="379428306" sldId="3071"/>
            <ac:inkMk id="10" creationId="{7F966231-A3FC-44AC-BF65-D671C148B471}"/>
          </ac:inkMkLst>
        </pc:inkChg>
        <pc:inkChg chg="add">
          <ac:chgData name="Sergio Matteo Savaresi" userId="S::10149777@polimi.it::44ea726d-fc4b-4f0b-a4e0-ce9caea8febc" providerId="AD" clId="Web-{D048D8AE-5AEF-D4E8-5CE5-2B7F383E4240}" dt="2021-08-23T07:24:02.008" v="559"/>
          <ac:inkMkLst>
            <pc:docMk/>
            <pc:sldMk cId="379428306" sldId="3071"/>
            <ac:inkMk id="11" creationId="{6392C9D9-D9CF-481B-B59B-C1A3C60E7DB0}"/>
          </ac:inkMkLst>
        </pc:inkChg>
        <pc:inkChg chg="add">
          <ac:chgData name="Sergio Matteo Savaresi" userId="S::10149777@polimi.it::44ea726d-fc4b-4f0b-a4e0-ce9caea8febc" providerId="AD" clId="Web-{D048D8AE-5AEF-D4E8-5CE5-2B7F383E4240}" dt="2021-08-23T07:24:05.446" v="560"/>
          <ac:inkMkLst>
            <pc:docMk/>
            <pc:sldMk cId="379428306" sldId="3071"/>
            <ac:inkMk id="12" creationId="{19CB5E6E-C137-4C14-B064-8777662B81CD}"/>
          </ac:inkMkLst>
        </pc:inkChg>
        <pc:inkChg chg="add">
          <ac:chgData name="Sergio Matteo Savaresi" userId="S::10149777@polimi.it::44ea726d-fc4b-4f0b-a4e0-ce9caea8febc" providerId="AD" clId="Web-{D048D8AE-5AEF-D4E8-5CE5-2B7F383E4240}" dt="2021-08-23T07:24:05.446" v="561"/>
          <ac:inkMkLst>
            <pc:docMk/>
            <pc:sldMk cId="379428306" sldId="3071"/>
            <ac:inkMk id="13" creationId="{51E14A90-0383-4EE7-A64E-732896017F42}"/>
          </ac:inkMkLst>
        </pc:inkChg>
        <pc:cxnChg chg="add del">
          <ac:chgData name="Sergio Matteo Savaresi" userId="S::10149777@polimi.it::44ea726d-fc4b-4f0b-a4e0-ce9caea8febc" providerId="AD" clId="Web-{D048D8AE-5AEF-D4E8-5CE5-2B7F383E4240}" dt="2021-08-23T07:22:45.851" v="552"/>
          <ac:cxnSpMkLst>
            <pc:docMk/>
            <pc:sldMk cId="379428306" sldId="3071"/>
            <ac:cxnSpMk id="4" creationId="{8EB401BE-366D-4EFA-8269-DA5BACD00E99}"/>
          </ac:cxnSpMkLst>
        </pc:cxnChg>
      </pc:sldChg>
      <pc:sldChg chg="addSp delSp modSp add ord replId">
        <pc:chgData name="Sergio Matteo Savaresi" userId="S::10149777@polimi.it::44ea726d-fc4b-4f0b-a4e0-ce9caea8febc" providerId="AD" clId="Web-{D048D8AE-5AEF-D4E8-5CE5-2B7F383E4240}" dt="2021-08-23T07:18:55.957" v="436" actId="20577"/>
        <pc:sldMkLst>
          <pc:docMk/>
          <pc:sldMk cId="3371257848" sldId="3102"/>
        </pc:sldMkLst>
        <pc:spChg chg="mod">
          <ac:chgData name="Sergio Matteo Savaresi" userId="S::10149777@polimi.it::44ea726d-fc4b-4f0b-a4e0-ce9caea8febc" providerId="AD" clId="Web-{D048D8AE-5AEF-D4E8-5CE5-2B7F383E4240}" dt="2021-08-23T07:13:22.093" v="340" actId="20577"/>
          <ac:spMkLst>
            <pc:docMk/>
            <pc:sldMk cId="3371257848" sldId="3102"/>
            <ac:spMk id="2" creationId="{460B35C3-9D16-43AF-85C5-7F08BCD42F8D}"/>
          </ac:spMkLst>
        </pc:spChg>
        <pc:spChg chg="add mod">
          <ac:chgData name="Sergio Matteo Savaresi" userId="S::10149777@polimi.it::44ea726d-fc4b-4f0b-a4e0-ce9caea8febc" providerId="AD" clId="Web-{D048D8AE-5AEF-D4E8-5CE5-2B7F383E4240}" dt="2021-08-23T07:16:28.236" v="416" actId="20577"/>
          <ac:spMkLst>
            <pc:docMk/>
            <pc:sldMk cId="3371257848" sldId="3102"/>
            <ac:spMk id="4" creationId="{F6342BA6-3A82-4151-9C28-CB37D18F3356}"/>
          </ac:spMkLst>
        </pc:spChg>
        <pc:spChg chg="add del mod">
          <ac:chgData name="Sergio Matteo Savaresi" userId="S::10149777@polimi.it::44ea726d-fc4b-4f0b-a4e0-ce9caea8febc" providerId="AD" clId="Web-{D048D8AE-5AEF-D4E8-5CE5-2B7F383E4240}" dt="2021-08-23T07:16:59.268" v="428"/>
          <ac:spMkLst>
            <pc:docMk/>
            <pc:sldMk cId="3371257848" sldId="3102"/>
            <ac:spMk id="6" creationId="{EDE59305-F320-4BAD-850D-9229687DF887}"/>
          </ac:spMkLst>
        </pc:spChg>
        <pc:spChg chg="add mod">
          <ac:chgData name="Sergio Matteo Savaresi" userId="S::10149777@polimi.it::44ea726d-fc4b-4f0b-a4e0-ce9caea8febc" providerId="AD" clId="Web-{D048D8AE-5AEF-D4E8-5CE5-2B7F383E4240}" dt="2021-08-23T07:18:55.957" v="436" actId="20577"/>
          <ac:spMkLst>
            <pc:docMk/>
            <pc:sldMk cId="3371257848" sldId="3102"/>
            <ac:spMk id="7" creationId="{F5163B9D-39E5-4D04-8AF8-D50B39C582FB}"/>
          </ac:spMkLst>
        </pc:spChg>
        <pc:spChg chg="del">
          <ac:chgData name="Sergio Matteo Savaresi" userId="S::10149777@polimi.it::44ea726d-fc4b-4f0b-a4e0-ce9caea8febc" providerId="AD" clId="Web-{D048D8AE-5AEF-D4E8-5CE5-2B7F383E4240}" dt="2021-08-23T07:06:16.212" v="25"/>
          <ac:spMkLst>
            <pc:docMk/>
            <pc:sldMk cId="3371257848" sldId="3102"/>
            <ac:spMk id="8" creationId="{A02AEB68-B366-40D7-9CF1-272999D56027}"/>
          </ac:spMkLst>
        </pc:spChg>
        <pc:spChg chg="add mod">
          <ac:chgData name="Sergio Matteo Savaresi" userId="S::10149777@polimi.it::44ea726d-fc4b-4f0b-a4e0-ce9caea8febc" providerId="AD" clId="Web-{D048D8AE-5AEF-D4E8-5CE5-2B7F383E4240}" dt="2021-08-23T07:16:35.955" v="420" actId="1076"/>
          <ac:spMkLst>
            <pc:docMk/>
            <pc:sldMk cId="3371257848" sldId="3102"/>
            <ac:spMk id="10" creationId="{4350916A-71DD-4F0C-8A73-42E56463FC42}"/>
          </ac:spMkLst>
        </pc:spChg>
        <pc:spChg chg="add mod">
          <ac:chgData name="Sergio Matteo Savaresi" userId="S::10149777@polimi.it::44ea726d-fc4b-4f0b-a4e0-ce9caea8febc" providerId="AD" clId="Web-{D048D8AE-5AEF-D4E8-5CE5-2B7F383E4240}" dt="2021-08-23T07:16:35.955" v="421" actId="1076"/>
          <ac:spMkLst>
            <pc:docMk/>
            <pc:sldMk cId="3371257848" sldId="3102"/>
            <ac:spMk id="11" creationId="{6484D804-0E0B-4840-BF56-6FE5DC783303}"/>
          </ac:spMkLst>
        </pc:spChg>
        <pc:spChg chg="add mod">
          <ac:chgData name="Sergio Matteo Savaresi" userId="S::10149777@polimi.it::44ea726d-fc4b-4f0b-a4e0-ce9caea8febc" providerId="AD" clId="Web-{D048D8AE-5AEF-D4E8-5CE5-2B7F383E4240}" dt="2021-08-23T07:16:35.971" v="422" actId="1076"/>
          <ac:spMkLst>
            <pc:docMk/>
            <pc:sldMk cId="3371257848" sldId="3102"/>
            <ac:spMk id="12" creationId="{B56B8A2B-38FB-476D-90E3-F604474D1C0A}"/>
          </ac:spMkLst>
        </pc:spChg>
        <pc:spChg chg="add mod">
          <ac:chgData name="Sergio Matteo Savaresi" userId="S::10149777@polimi.it::44ea726d-fc4b-4f0b-a4e0-ce9caea8febc" providerId="AD" clId="Web-{D048D8AE-5AEF-D4E8-5CE5-2B7F383E4240}" dt="2021-08-23T07:16:35.971" v="423" actId="1076"/>
          <ac:spMkLst>
            <pc:docMk/>
            <pc:sldMk cId="3371257848" sldId="3102"/>
            <ac:spMk id="13" creationId="{46964625-0372-434D-9EA1-CD6B480FCC6F}"/>
          </ac:spMkLst>
        </pc:spChg>
        <pc:picChg chg="add mod">
          <ac:chgData name="Sergio Matteo Savaresi" userId="S::10149777@polimi.it::44ea726d-fc4b-4f0b-a4e0-ce9caea8febc" providerId="AD" clId="Web-{D048D8AE-5AEF-D4E8-5CE5-2B7F383E4240}" dt="2021-08-23T07:07:18.588" v="32" actId="1076"/>
          <ac:picMkLst>
            <pc:docMk/>
            <pc:sldMk cId="3371257848" sldId="3102"/>
            <ac:picMk id="3" creationId="{7FC58B43-CF9B-4954-ADFD-9B0CA04E784B}"/>
          </ac:picMkLst>
        </pc:picChg>
        <pc:picChg chg="add mod">
          <ac:chgData name="Sergio Matteo Savaresi" userId="S::10149777@polimi.it::44ea726d-fc4b-4f0b-a4e0-ce9caea8febc" providerId="AD" clId="Web-{D048D8AE-5AEF-D4E8-5CE5-2B7F383E4240}" dt="2021-08-23T07:16:35.940" v="419" actId="1076"/>
          <ac:picMkLst>
            <pc:docMk/>
            <pc:sldMk cId="3371257848" sldId="3102"/>
            <ac:picMk id="9" creationId="{D4D3FE97-9FD4-44F1-BC06-A806FF5CCBE2}"/>
          </ac:picMkLst>
        </pc:picChg>
        <pc:picChg chg="add mod">
          <ac:chgData name="Sergio Matteo Savaresi" userId="S::10149777@polimi.it::44ea726d-fc4b-4f0b-a4e0-ce9caea8febc" providerId="AD" clId="Web-{D048D8AE-5AEF-D4E8-5CE5-2B7F383E4240}" dt="2021-08-23T07:17:46.519" v="431" actId="1076"/>
          <ac:picMkLst>
            <pc:docMk/>
            <pc:sldMk cId="3371257848" sldId="3102"/>
            <ac:picMk id="14" creationId="{AE197463-F569-4130-A84C-ADEBA8A44E93}"/>
          </ac:picMkLst>
        </pc:picChg>
      </pc:sldChg>
    </pc:docChg>
  </pc:docChgLst>
  <pc:docChgLst>
    <pc:chgData name="Filippo Parravicini" userId="8da0a157-2020-44c3-9a8e-43cd95a51332" providerId="ADAL" clId="{5CC2E6C0-2DE6-4E27-9BE1-341CADECC6E1}"/>
    <pc:docChg chg="undo custSel addSld delSld modSld sldOrd modSection">
      <pc:chgData name="Filippo Parravicini" userId="8da0a157-2020-44c3-9a8e-43cd95a51332" providerId="ADAL" clId="{5CC2E6C0-2DE6-4E27-9BE1-341CADECC6E1}" dt="2021-08-28T01:37:00.651" v="6386" actId="680"/>
      <pc:docMkLst>
        <pc:docMk/>
      </pc:docMkLst>
      <pc:sldChg chg="delSp modSp mod">
        <pc:chgData name="Filippo Parravicini" userId="8da0a157-2020-44c3-9a8e-43cd95a51332" providerId="ADAL" clId="{5CC2E6C0-2DE6-4E27-9BE1-341CADECC6E1}" dt="2021-08-23T01:58:35.795" v="59" actId="20577"/>
        <pc:sldMkLst>
          <pc:docMk/>
          <pc:sldMk cId="727411668" sldId="320"/>
        </pc:sldMkLst>
        <pc:spChg chg="mod">
          <ac:chgData name="Filippo Parravicini" userId="8da0a157-2020-44c3-9a8e-43cd95a51332" providerId="ADAL" clId="{5CC2E6C0-2DE6-4E27-9BE1-341CADECC6E1}" dt="2021-08-23T01:58:35.795" v="59" actId="20577"/>
          <ac:spMkLst>
            <pc:docMk/>
            <pc:sldMk cId="727411668" sldId="320"/>
            <ac:spMk id="6" creationId="{38275E6B-F63B-4AA7-8126-9C8BFDDB207F}"/>
          </ac:spMkLst>
        </pc:spChg>
        <pc:picChg chg="del mod">
          <ac:chgData name="Filippo Parravicini" userId="8da0a157-2020-44c3-9a8e-43cd95a51332" providerId="ADAL" clId="{5CC2E6C0-2DE6-4E27-9BE1-341CADECC6E1}" dt="2021-08-23T01:58:16.494" v="15" actId="478"/>
          <ac:picMkLst>
            <pc:docMk/>
            <pc:sldMk cId="727411668" sldId="320"/>
            <ac:picMk id="8" creationId="{DA52CECE-796A-4D49-A847-F41E4A9F4D0C}"/>
          </ac:picMkLst>
        </pc:picChg>
        <pc:picChg chg="del">
          <ac:chgData name="Filippo Parravicini" userId="8da0a157-2020-44c3-9a8e-43cd95a51332" providerId="ADAL" clId="{5CC2E6C0-2DE6-4E27-9BE1-341CADECC6E1}" dt="2021-08-23T01:57:23.367" v="2" actId="478"/>
          <ac:picMkLst>
            <pc:docMk/>
            <pc:sldMk cId="727411668" sldId="320"/>
            <ac:picMk id="9" creationId="{9BAD696D-05E8-4314-AFBE-5E49065DA082}"/>
          </ac:picMkLst>
        </pc:picChg>
      </pc:sldChg>
      <pc:sldChg chg="del">
        <pc:chgData name="Filippo Parravicini" userId="8da0a157-2020-44c3-9a8e-43cd95a51332" providerId="ADAL" clId="{5CC2E6C0-2DE6-4E27-9BE1-341CADECC6E1}" dt="2021-08-23T01:57:09.924" v="0" actId="47"/>
        <pc:sldMkLst>
          <pc:docMk/>
          <pc:sldMk cId="4291404030" sldId="638"/>
        </pc:sldMkLst>
      </pc:sldChg>
      <pc:sldChg chg="addSp delSp modSp add mod ord">
        <pc:chgData name="Filippo Parravicini" userId="8da0a157-2020-44c3-9a8e-43cd95a51332" providerId="ADAL" clId="{5CC2E6C0-2DE6-4E27-9BE1-341CADECC6E1}" dt="2021-08-23T16:32:54.747" v="5420" actId="6549"/>
        <pc:sldMkLst>
          <pc:docMk/>
          <pc:sldMk cId="1306434753" sldId="1257"/>
        </pc:sldMkLst>
        <pc:spChg chg="mod">
          <ac:chgData name="Filippo Parravicini" userId="8da0a157-2020-44c3-9a8e-43cd95a51332" providerId="ADAL" clId="{5CC2E6C0-2DE6-4E27-9BE1-341CADECC6E1}" dt="2021-08-23T02:25:55.287" v="1403" actId="20577"/>
          <ac:spMkLst>
            <pc:docMk/>
            <pc:sldMk cId="1306434753" sldId="1257"/>
            <ac:spMk id="2" creationId="{460B35C3-9D16-43AF-85C5-7F08BCD42F8D}"/>
          </ac:spMkLst>
        </pc:spChg>
        <pc:spChg chg="del">
          <ac:chgData name="Filippo Parravicini" userId="8da0a157-2020-44c3-9a8e-43cd95a51332" providerId="ADAL" clId="{5CC2E6C0-2DE6-4E27-9BE1-341CADECC6E1}" dt="2021-08-23T02:09:43.285" v="578" actId="478"/>
          <ac:spMkLst>
            <pc:docMk/>
            <pc:sldMk cId="1306434753" sldId="1257"/>
            <ac:spMk id="3" creationId="{DE308F63-0F49-4E97-8652-EE876A06A16E}"/>
          </ac:spMkLst>
        </pc:spChg>
        <pc:spChg chg="del">
          <ac:chgData name="Filippo Parravicini" userId="8da0a157-2020-44c3-9a8e-43cd95a51332" providerId="ADAL" clId="{5CC2E6C0-2DE6-4E27-9BE1-341CADECC6E1}" dt="2021-08-23T02:09:43.285" v="578" actId="478"/>
          <ac:spMkLst>
            <pc:docMk/>
            <pc:sldMk cId="1306434753" sldId="1257"/>
            <ac:spMk id="4" creationId="{C322934C-59E9-442C-90CF-9C61233F29E9}"/>
          </ac:spMkLst>
        </pc:spChg>
        <pc:spChg chg="del">
          <ac:chgData name="Filippo Parravicini" userId="8da0a157-2020-44c3-9a8e-43cd95a51332" providerId="ADAL" clId="{5CC2E6C0-2DE6-4E27-9BE1-341CADECC6E1}" dt="2021-08-23T02:09:43.285" v="578" actId="478"/>
          <ac:spMkLst>
            <pc:docMk/>
            <pc:sldMk cId="1306434753" sldId="1257"/>
            <ac:spMk id="5" creationId="{C712AE25-81F3-421C-84EF-25E5155A2FC7}"/>
          </ac:spMkLst>
        </pc:spChg>
        <pc:spChg chg="mod">
          <ac:chgData name="Filippo Parravicini" userId="8da0a157-2020-44c3-9a8e-43cd95a51332" providerId="ADAL" clId="{5CC2E6C0-2DE6-4E27-9BE1-341CADECC6E1}" dt="2021-08-23T16:32:54.747" v="5420" actId="6549"/>
          <ac:spMkLst>
            <pc:docMk/>
            <pc:sldMk cId="1306434753" sldId="1257"/>
            <ac:spMk id="7" creationId="{CCE15BC8-C57D-435A-963E-736D3A1AD733}"/>
          </ac:spMkLst>
        </pc:spChg>
        <pc:picChg chg="add mod ord">
          <ac:chgData name="Filippo Parravicini" userId="8da0a157-2020-44c3-9a8e-43cd95a51332" providerId="ADAL" clId="{5CC2E6C0-2DE6-4E27-9BE1-341CADECC6E1}" dt="2021-08-23T16:32:31.853" v="5410" actId="167"/>
          <ac:picMkLst>
            <pc:docMk/>
            <pc:sldMk cId="1306434753" sldId="1257"/>
            <ac:picMk id="5" creationId="{57952F89-F915-41AE-B8DD-FB0E064D94BC}"/>
          </ac:picMkLst>
        </pc:picChg>
        <pc:picChg chg="del mod modCrop">
          <ac:chgData name="Filippo Parravicini" userId="8da0a157-2020-44c3-9a8e-43cd95a51332" providerId="ADAL" clId="{5CC2E6C0-2DE6-4E27-9BE1-341CADECC6E1}" dt="2021-08-23T16:32:33.731" v="5411" actId="478"/>
          <ac:picMkLst>
            <pc:docMk/>
            <pc:sldMk cId="1306434753" sldId="1257"/>
            <ac:picMk id="8" creationId="{F01D8085-DE67-433A-8D1C-BAF3FF881FCA}"/>
          </ac:picMkLst>
        </pc:picChg>
      </pc:sldChg>
      <pc:sldChg chg="addSp delSp modSp add mod ord">
        <pc:chgData name="Filippo Parravicini" userId="8da0a157-2020-44c3-9a8e-43cd95a51332" providerId="ADAL" clId="{5CC2E6C0-2DE6-4E27-9BE1-341CADECC6E1}" dt="2021-08-23T16:37:01.582" v="5539" actId="20577"/>
        <pc:sldMkLst>
          <pc:docMk/>
          <pc:sldMk cId="1970397551" sldId="1258"/>
        </pc:sldMkLst>
        <pc:spChg chg="mod">
          <ac:chgData name="Filippo Parravicini" userId="8da0a157-2020-44c3-9a8e-43cd95a51332" providerId="ADAL" clId="{5CC2E6C0-2DE6-4E27-9BE1-341CADECC6E1}" dt="2021-08-23T02:27:16.138" v="1438" actId="20577"/>
          <ac:spMkLst>
            <pc:docMk/>
            <pc:sldMk cId="1970397551" sldId="1258"/>
            <ac:spMk id="2" creationId="{460B35C3-9D16-43AF-85C5-7F08BCD42F8D}"/>
          </ac:spMkLst>
        </pc:spChg>
        <pc:spChg chg="del">
          <ac:chgData name="Filippo Parravicini" userId="8da0a157-2020-44c3-9a8e-43cd95a51332" providerId="ADAL" clId="{5CC2E6C0-2DE6-4E27-9BE1-341CADECC6E1}" dt="2021-08-23T02:10:01.063" v="581" actId="478"/>
          <ac:spMkLst>
            <pc:docMk/>
            <pc:sldMk cId="1970397551" sldId="1258"/>
            <ac:spMk id="3" creationId="{DE308F63-0F49-4E97-8652-EE876A06A16E}"/>
          </ac:spMkLst>
        </pc:spChg>
        <pc:spChg chg="add mod">
          <ac:chgData name="Filippo Parravicini" userId="8da0a157-2020-44c3-9a8e-43cd95a51332" providerId="ADAL" clId="{5CC2E6C0-2DE6-4E27-9BE1-341CADECC6E1}" dt="2021-08-23T16:34:59.758" v="5432" actId="1076"/>
          <ac:spMkLst>
            <pc:docMk/>
            <pc:sldMk cId="1970397551" sldId="1258"/>
            <ac:spMk id="3" creationId="{E3803393-E702-4486-B938-B8381ADCF582}"/>
          </ac:spMkLst>
        </pc:spChg>
        <pc:spChg chg="add mod">
          <ac:chgData name="Filippo Parravicini" userId="8da0a157-2020-44c3-9a8e-43cd95a51332" providerId="ADAL" clId="{5CC2E6C0-2DE6-4E27-9BE1-341CADECC6E1}" dt="2021-08-23T16:35:32.323" v="5469" actId="1076"/>
          <ac:spMkLst>
            <pc:docMk/>
            <pc:sldMk cId="1970397551" sldId="1258"/>
            <ac:spMk id="4" creationId="{0F2C190B-56DE-47CF-8EDA-061DACFD1950}"/>
          </ac:spMkLst>
        </pc:spChg>
        <pc:spChg chg="del">
          <ac:chgData name="Filippo Parravicini" userId="8da0a157-2020-44c3-9a8e-43cd95a51332" providerId="ADAL" clId="{5CC2E6C0-2DE6-4E27-9BE1-341CADECC6E1}" dt="2021-08-23T02:10:01.063" v="581" actId="478"/>
          <ac:spMkLst>
            <pc:docMk/>
            <pc:sldMk cId="1970397551" sldId="1258"/>
            <ac:spMk id="4" creationId="{C322934C-59E9-442C-90CF-9C61233F29E9}"/>
          </ac:spMkLst>
        </pc:spChg>
        <pc:spChg chg="del">
          <ac:chgData name="Filippo Parravicini" userId="8da0a157-2020-44c3-9a8e-43cd95a51332" providerId="ADAL" clId="{5CC2E6C0-2DE6-4E27-9BE1-341CADECC6E1}" dt="2021-08-23T02:10:01.063" v="581" actId="478"/>
          <ac:spMkLst>
            <pc:docMk/>
            <pc:sldMk cId="1970397551" sldId="1258"/>
            <ac:spMk id="5" creationId="{C712AE25-81F3-421C-84EF-25E5155A2FC7}"/>
          </ac:spMkLst>
        </pc:spChg>
        <pc:spChg chg="add mod">
          <ac:chgData name="Filippo Parravicini" userId="8da0a157-2020-44c3-9a8e-43cd95a51332" providerId="ADAL" clId="{5CC2E6C0-2DE6-4E27-9BE1-341CADECC6E1}" dt="2021-08-23T16:36:26.011" v="5534" actId="1076"/>
          <ac:spMkLst>
            <pc:docMk/>
            <pc:sldMk cId="1970397551" sldId="1258"/>
            <ac:spMk id="5" creationId="{E68602BB-C6A9-46C1-98EE-C09FBBC52F0D}"/>
          </ac:spMkLst>
        </pc:spChg>
        <pc:spChg chg="mod ord">
          <ac:chgData name="Filippo Parravicini" userId="8da0a157-2020-44c3-9a8e-43cd95a51332" providerId="ADAL" clId="{5CC2E6C0-2DE6-4E27-9BE1-341CADECC6E1}" dt="2021-08-23T16:37:01.582" v="5539" actId="20577"/>
          <ac:spMkLst>
            <pc:docMk/>
            <pc:sldMk cId="1970397551" sldId="1258"/>
            <ac:spMk id="8" creationId="{5E7D8738-1C89-47D2-9CB4-0F6744274A96}"/>
          </ac:spMkLst>
        </pc:spChg>
        <pc:spChg chg="add mod">
          <ac:chgData name="Filippo Parravicini" userId="8da0a157-2020-44c3-9a8e-43cd95a51332" providerId="ADAL" clId="{5CC2E6C0-2DE6-4E27-9BE1-341CADECC6E1}" dt="2021-08-23T16:35:58.183" v="5473" actId="1076"/>
          <ac:spMkLst>
            <pc:docMk/>
            <pc:sldMk cId="1970397551" sldId="1258"/>
            <ac:spMk id="9" creationId="{72507C86-C536-40CB-A76B-367A16E14458}"/>
          </ac:spMkLst>
        </pc:spChg>
        <pc:picChg chg="mod modCrop">
          <ac:chgData name="Filippo Parravicini" userId="8da0a157-2020-44c3-9a8e-43cd95a51332" providerId="ADAL" clId="{5CC2E6C0-2DE6-4E27-9BE1-341CADECC6E1}" dt="2021-08-23T16:34:55.720" v="5431" actId="1076"/>
          <ac:picMkLst>
            <pc:docMk/>
            <pc:sldMk cId="1970397551" sldId="1258"/>
            <ac:picMk id="7" creationId="{E50CE6F8-4091-4926-AB41-FFDD6CC44421}"/>
          </ac:picMkLst>
        </pc:picChg>
      </pc:sldChg>
      <pc:sldChg chg="addSp delSp modSp add del mod">
        <pc:chgData name="Filippo Parravicini" userId="8da0a157-2020-44c3-9a8e-43cd95a51332" providerId="ADAL" clId="{5CC2E6C0-2DE6-4E27-9BE1-341CADECC6E1}" dt="2021-08-23T16:49:39.459" v="5902" actId="47"/>
        <pc:sldMkLst>
          <pc:docMk/>
          <pc:sldMk cId="2715970358" sldId="1259"/>
        </pc:sldMkLst>
        <pc:spChg chg="mod">
          <ac:chgData name="Filippo Parravicini" userId="8da0a157-2020-44c3-9a8e-43cd95a51332" providerId="ADAL" clId="{5CC2E6C0-2DE6-4E27-9BE1-341CADECC6E1}" dt="2021-08-23T02:27:36.736" v="1467" actId="6549"/>
          <ac:spMkLst>
            <pc:docMk/>
            <pc:sldMk cId="2715970358" sldId="1259"/>
            <ac:spMk id="2" creationId="{460B35C3-9D16-43AF-85C5-7F08BCD42F8D}"/>
          </ac:spMkLst>
        </pc:spChg>
        <pc:spChg chg="del">
          <ac:chgData name="Filippo Parravicini" userId="8da0a157-2020-44c3-9a8e-43cd95a51332" providerId="ADAL" clId="{5CC2E6C0-2DE6-4E27-9BE1-341CADECC6E1}" dt="2021-08-23T02:09:54.349" v="580" actId="478"/>
          <ac:spMkLst>
            <pc:docMk/>
            <pc:sldMk cId="2715970358" sldId="1259"/>
            <ac:spMk id="3" creationId="{DE308F63-0F49-4E97-8652-EE876A06A16E}"/>
          </ac:spMkLst>
        </pc:spChg>
        <pc:spChg chg="del">
          <ac:chgData name="Filippo Parravicini" userId="8da0a157-2020-44c3-9a8e-43cd95a51332" providerId="ADAL" clId="{5CC2E6C0-2DE6-4E27-9BE1-341CADECC6E1}" dt="2021-08-23T02:09:54.349" v="580" actId="478"/>
          <ac:spMkLst>
            <pc:docMk/>
            <pc:sldMk cId="2715970358" sldId="1259"/>
            <ac:spMk id="4" creationId="{C322934C-59E9-442C-90CF-9C61233F29E9}"/>
          </ac:spMkLst>
        </pc:spChg>
        <pc:spChg chg="del">
          <ac:chgData name="Filippo Parravicini" userId="8da0a157-2020-44c3-9a8e-43cd95a51332" providerId="ADAL" clId="{5CC2E6C0-2DE6-4E27-9BE1-341CADECC6E1}" dt="2021-08-23T02:09:54.349" v="580" actId="478"/>
          <ac:spMkLst>
            <pc:docMk/>
            <pc:sldMk cId="2715970358" sldId="1259"/>
            <ac:spMk id="5" creationId="{C712AE25-81F3-421C-84EF-25E5155A2FC7}"/>
          </ac:spMkLst>
        </pc:spChg>
        <pc:spChg chg="add del mod">
          <ac:chgData name="Filippo Parravicini" userId="8da0a157-2020-44c3-9a8e-43cd95a51332" providerId="ADAL" clId="{5CC2E6C0-2DE6-4E27-9BE1-341CADECC6E1}" dt="2021-08-23T02:28:09.962" v="1476" actId="478"/>
          <ac:spMkLst>
            <pc:docMk/>
            <pc:sldMk cId="2715970358" sldId="1259"/>
            <ac:spMk id="6" creationId="{706568CB-61C3-4244-81FA-D8B777D3D91B}"/>
          </ac:spMkLst>
        </pc:spChg>
        <pc:spChg chg="add mod">
          <ac:chgData name="Filippo Parravicini" userId="8da0a157-2020-44c3-9a8e-43cd95a51332" providerId="ADAL" clId="{5CC2E6C0-2DE6-4E27-9BE1-341CADECC6E1}" dt="2021-08-23T02:28:25.513" v="1511" actId="20577"/>
          <ac:spMkLst>
            <pc:docMk/>
            <pc:sldMk cId="2715970358" sldId="1259"/>
            <ac:spMk id="7" creationId="{8276F341-03A1-4C52-B3ED-CE80B4E15713}"/>
          </ac:spMkLst>
        </pc:spChg>
        <pc:spChg chg="add mod">
          <ac:chgData name="Filippo Parravicini" userId="8da0a157-2020-44c3-9a8e-43cd95a51332" providerId="ADAL" clId="{5CC2E6C0-2DE6-4E27-9BE1-341CADECC6E1}" dt="2021-08-23T02:29:29.197" v="1607" actId="20577"/>
          <ac:spMkLst>
            <pc:docMk/>
            <pc:sldMk cId="2715970358" sldId="1259"/>
            <ac:spMk id="8" creationId="{089E3EF0-1942-4641-9760-F9B9DEC03C44}"/>
          </ac:spMkLst>
        </pc:spChg>
      </pc:sldChg>
      <pc:sldChg chg="addSp delSp modSp add del mod">
        <pc:chgData name="Filippo Parravicini" userId="8da0a157-2020-44c3-9a8e-43cd95a51332" providerId="ADAL" clId="{5CC2E6C0-2DE6-4E27-9BE1-341CADECC6E1}" dt="2021-08-23T16:49:40.454" v="5903" actId="47"/>
        <pc:sldMkLst>
          <pc:docMk/>
          <pc:sldMk cId="3221936360" sldId="1260"/>
        </pc:sldMkLst>
        <pc:spChg chg="mod">
          <ac:chgData name="Filippo Parravicini" userId="8da0a157-2020-44c3-9a8e-43cd95a51332" providerId="ADAL" clId="{5CC2E6C0-2DE6-4E27-9BE1-341CADECC6E1}" dt="2021-08-23T02:27:45.540" v="1468"/>
          <ac:spMkLst>
            <pc:docMk/>
            <pc:sldMk cId="3221936360" sldId="1260"/>
            <ac:spMk id="2" creationId="{460B35C3-9D16-43AF-85C5-7F08BCD42F8D}"/>
          </ac:spMkLst>
        </pc:spChg>
        <pc:spChg chg="del">
          <ac:chgData name="Filippo Parravicini" userId="8da0a157-2020-44c3-9a8e-43cd95a51332" providerId="ADAL" clId="{5CC2E6C0-2DE6-4E27-9BE1-341CADECC6E1}" dt="2021-08-23T02:09:51.396" v="579" actId="478"/>
          <ac:spMkLst>
            <pc:docMk/>
            <pc:sldMk cId="3221936360" sldId="1260"/>
            <ac:spMk id="3" creationId="{DE308F63-0F49-4E97-8652-EE876A06A16E}"/>
          </ac:spMkLst>
        </pc:spChg>
        <pc:spChg chg="del">
          <ac:chgData name="Filippo Parravicini" userId="8da0a157-2020-44c3-9a8e-43cd95a51332" providerId="ADAL" clId="{5CC2E6C0-2DE6-4E27-9BE1-341CADECC6E1}" dt="2021-08-23T02:09:51.396" v="579" actId="478"/>
          <ac:spMkLst>
            <pc:docMk/>
            <pc:sldMk cId="3221936360" sldId="1260"/>
            <ac:spMk id="4" creationId="{C322934C-59E9-442C-90CF-9C61233F29E9}"/>
          </ac:spMkLst>
        </pc:spChg>
        <pc:spChg chg="del">
          <ac:chgData name="Filippo Parravicini" userId="8da0a157-2020-44c3-9a8e-43cd95a51332" providerId="ADAL" clId="{5CC2E6C0-2DE6-4E27-9BE1-341CADECC6E1}" dt="2021-08-23T02:09:51.396" v="579" actId="478"/>
          <ac:spMkLst>
            <pc:docMk/>
            <pc:sldMk cId="3221936360" sldId="1260"/>
            <ac:spMk id="5" creationId="{C712AE25-81F3-421C-84EF-25E5155A2FC7}"/>
          </ac:spMkLst>
        </pc:spChg>
        <pc:spChg chg="del mod">
          <ac:chgData name="Filippo Parravicini" userId="8da0a157-2020-44c3-9a8e-43cd95a51332" providerId="ADAL" clId="{5CC2E6C0-2DE6-4E27-9BE1-341CADECC6E1}" dt="2021-08-23T02:29:55.351" v="1613" actId="478"/>
          <ac:spMkLst>
            <pc:docMk/>
            <pc:sldMk cId="3221936360" sldId="1260"/>
            <ac:spMk id="6" creationId="{1AAA6226-31D4-45D2-985C-F1486D98FB0A}"/>
          </ac:spMkLst>
        </pc:spChg>
        <pc:spChg chg="add del mod">
          <ac:chgData name="Filippo Parravicini" userId="8da0a157-2020-44c3-9a8e-43cd95a51332" providerId="ADAL" clId="{5CC2E6C0-2DE6-4E27-9BE1-341CADECC6E1}" dt="2021-08-23T02:29:45.547" v="1610"/>
          <ac:spMkLst>
            <pc:docMk/>
            <pc:sldMk cId="3221936360" sldId="1260"/>
            <ac:spMk id="7" creationId="{1876A247-BE55-4DE4-ABCB-D4C2E3FDF3B3}"/>
          </ac:spMkLst>
        </pc:spChg>
        <pc:spChg chg="add mod">
          <ac:chgData name="Filippo Parravicini" userId="8da0a157-2020-44c3-9a8e-43cd95a51332" providerId="ADAL" clId="{5CC2E6C0-2DE6-4E27-9BE1-341CADECC6E1}" dt="2021-08-23T02:30:07.103" v="1616" actId="20577"/>
          <ac:spMkLst>
            <pc:docMk/>
            <pc:sldMk cId="3221936360" sldId="1260"/>
            <ac:spMk id="8" creationId="{65D9F461-2DE1-4DF8-BCB2-8AF985BBCEF7}"/>
          </ac:spMkLst>
        </pc:spChg>
        <pc:spChg chg="add mod">
          <ac:chgData name="Filippo Parravicini" userId="8da0a157-2020-44c3-9a8e-43cd95a51332" providerId="ADAL" clId="{5CC2E6C0-2DE6-4E27-9BE1-341CADECC6E1}" dt="2021-08-23T02:30:38.479" v="1690" actId="20577"/>
          <ac:spMkLst>
            <pc:docMk/>
            <pc:sldMk cId="3221936360" sldId="1260"/>
            <ac:spMk id="9" creationId="{375EDA43-FA5D-4CCB-B212-D6E8867D3781}"/>
          </ac:spMkLst>
        </pc:spChg>
      </pc:sldChg>
      <pc:sldChg chg="addSp delSp modSp add mod chgLayout">
        <pc:chgData name="Filippo Parravicini" userId="8da0a157-2020-44c3-9a8e-43cd95a51332" providerId="ADAL" clId="{5CC2E6C0-2DE6-4E27-9BE1-341CADECC6E1}" dt="2021-08-23T16:49:23.595" v="5898"/>
        <pc:sldMkLst>
          <pc:docMk/>
          <pc:sldMk cId="2071858224" sldId="1261"/>
        </pc:sldMkLst>
        <pc:spChg chg="mod ord">
          <ac:chgData name="Filippo Parravicini" userId="8da0a157-2020-44c3-9a8e-43cd95a51332" providerId="ADAL" clId="{5CC2E6C0-2DE6-4E27-9BE1-341CADECC6E1}" dt="2021-08-23T16:49:15.053" v="5896" actId="20577"/>
          <ac:spMkLst>
            <pc:docMk/>
            <pc:sldMk cId="2071858224" sldId="1261"/>
            <ac:spMk id="2" creationId="{460B35C3-9D16-43AF-85C5-7F08BCD42F8D}"/>
          </ac:spMkLst>
        </pc:spChg>
        <pc:spChg chg="mod ord">
          <ac:chgData name="Filippo Parravicini" userId="8da0a157-2020-44c3-9a8e-43cd95a51332" providerId="ADAL" clId="{5CC2E6C0-2DE6-4E27-9BE1-341CADECC6E1}" dt="2021-08-23T16:49:03.076" v="5888" actId="790"/>
          <ac:spMkLst>
            <pc:docMk/>
            <pc:sldMk cId="2071858224" sldId="1261"/>
            <ac:spMk id="3" creationId="{DE308F63-0F49-4E97-8652-EE876A06A16E}"/>
          </ac:spMkLst>
        </pc:spChg>
        <pc:spChg chg="mod ord">
          <ac:chgData name="Filippo Parravicini" userId="8da0a157-2020-44c3-9a8e-43cd95a51332" providerId="ADAL" clId="{5CC2E6C0-2DE6-4E27-9BE1-341CADECC6E1}" dt="2021-08-23T16:49:03.076" v="5888" actId="790"/>
          <ac:spMkLst>
            <pc:docMk/>
            <pc:sldMk cId="2071858224" sldId="1261"/>
            <ac:spMk id="4" creationId="{C322934C-59E9-442C-90CF-9C61233F29E9}"/>
          </ac:spMkLst>
        </pc:spChg>
        <pc:spChg chg="mod ord">
          <ac:chgData name="Filippo Parravicini" userId="8da0a157-2020-44c3-9a8e-43cd95a51332" providerId="ADAL" clId="{5CC2E6C0-2DE6-4E27-9BE1-341CADECC6E1}" dt="2021-08-23T16:49:03.076" v="5888" actId="790"/>
          <ac:spMkLst>
            <pc:docMk/>
            <pc:sldMk cId="2071858224" sldId="1261"/>
            <ac:spMk id="5" creationId="{C712AE25-81F3-421C-84EF-25E5155A2FC7}"/>
          </ac:spMkLst>
        </pc:spChg>
        <pc:spChg chg="mod">
          <ac:chgData name="Filippo Parravicini" userId="8da0a157-2020-44c3-9a8e-43cd95a51332" providerId="ADAL" clId="{5CC2E6C0-2DE6-4E27-9BE1-341CADECC6E1}" dt="2021-08-23T16:49:03.076" v="5888" actId="790"/>
          <ac:spMkLst>
            <pc:docMk/>
            <pc:sldMk cId="2071858224" sldId="1261"/>
            <ac:spMk id="6" creationId="{0C97BE05-13C2-4668-B3CC-B8D4B8528B15}"/>
          </ac:spMkLst>
        </pc:spChg>
        <pc:spChg chg="mod">
          <ac:chgData name="Filippo Parravicini" userId="8da0a157-2020-44c3-9a8e-43cd95a51332" providerId="ADAL" clId="{5CC2E6C0-2DE6-4E27-9BE1-341CADECC6E1}" dt="2021-08-23T16:49:03.076" v="5888" actId="790"/>
          <ac:spMkLst>
            <pc:docMk/>
            <pc:sldMk cId="2071858224" sldId="1261"/>
            <ac:spMk id="13" creationId="{DA0AAB45-EA32-4AB0-84EE-8E9878DC7410}"/>
          </ac:spMkLst>
        </pc:spChg>
        <pc:spChg chg="mod">
          <ac:chgData name="Filippo Parravicini" userId="8da0a157-2020-44c3-9a8e-43cd95a51332" providerId="ADAL" clId="{5CC2E6C0-2DE6-4E27-9BE1-341CADECC6E1}" dt="2021-08-23T16:49:03.076" v="5888" actId="790"/>
          <ac:spMkLst>
            <pc:docMk/>
            <pc:sldMk cId="2071858224" sldId="1261"/>
            <ac:spMk id="14" creationId="{937671C4-F279-4EE6-8484-777D111BE9E8}"/>
          </ac:spMkLst>
        </pc:spChg>
        <pc:spChg chg="mod">
          <ac:chgData name="Filippo Parravicini" userId="8da0a157-2020-44c3-9a8e-43cd95a51332" providerId="ADAL" clId="{5CC2E6C0-2DE6-4E27-9BE1-341CADECC6E1}" dt="2021-08-23T16:49:03.076" v="5888" actId="790"/>
          <ac:spMkLst>
            <pc:docMk/>
            <pc:sldMk cId="2071858224" sldId="1261"/>
            <ac:spMk id="15" creationId="{6C20C3EC-BD18-4ABF-953B-93B64F4E69DE}"/>
          </ac:spMkLst>
        </pc:spChg>
        <pc:spChg chg="del mod">
          <ac:chgData name="Filippo Parravicini" userId="8da0a157-2020-44c3-9a8e-43cd95a51332" providerId="ADAL" clId="{5CC2E6C0-2DE6-4E27-9BE1-341CADECC6E1}" dt="2021-08-23T16:49:22.393" v="5897" actId="478"/>
          <ac:spMkLst>
            <pc:docMk/>
            <pc:sldMk cId="2071858224" sldId="1261"/>
            <ac:spMk id="17" creationId="{06528A1C-B5C0-447B-B00C-260B01F55DEE}"/>
          </ac:spMkLst>
        </pc:spChg>
        <pc:spChg chg="mod">
          <ac:chgData name="Filippo Parravicini" userId="8da0a157-2020-44c3-9a8e-43cd95a51332" providerId="ADAL" clId="{5CC2E6C0-2DE6-4E27-9BE1-341CADECC6E1}" dt="2021-08-23T16:49:03.076" v="5888" actId="790"/>
          <ac:spMkLst>
            <pc:docMk/>
            <pc:sldMk cId="2071858224" sldId="1261"/>
            <ac:spMk id="20" creationId="{57CB0128-61C7-4CFB-ACCE-7223E027CF05}"/>
          </ac:spMkLst>
        </pc:spChg>
        <pc:spChg chg="del mod">
          <ac:chgData name="Filippo Parravicini" userId="8da0a157-2020-44c3-9a8e-43cd95a51332" providerId="ADAL" clId="{5CC2E6C0-2DE6-4E27-9BE1-341CADECC6E1}" dt="2021-08-23T16:49:22.393" v="5897" actId="478"/>
          <ac:spMkLst>
            <pc:docMk/>
            <pc:sldMk cId="2071858224" sldId="1261"/>
            <ac:spMk id="21" creationId="{FB393CC8-E960-4829-899A-F2D1D4BE3CDB}"/>
          </ac:spMkLst>
        </pc:spChg>
        <pc:spChg chg="del mod">
          <ac:chgData name="Filippo Parravicini" userId="8da0a157-2020-44c3-9a8e-43cd95a51332" providerId="ADAL" clId="{5CC2E6C0-2DE6-4E27-9BE1-341CADECC6E1}" dt="2021-08-23T16:49:22.393" v="5897" actId="478"/>
          <ac:spMkLst>
            <pc:docMk/>
            <pc:sldMk cId="2071858224" sldId="1261"/>
            <ac:spMk id="22" creationId="{2C03B292-BD9D-4F7D-BD7C-0AAB644951C3}"/>
          </ac:spMkLst>
        </pc:spChg>
        <pc:spChg chg="del mod">
          <ac:chgData name="Filippo Parravicini" userId="8da0a157-2020-44c3-9a8e-43cd95a51332" providerId="ADAL" clId="{5CC2E6C0-2DE6-4E27-9BE1-341CADECC6E1}" dt="2021-08-23T16:49:22.393" v="5897" actId="478"/>
          <ac:spMkLst>
            <pc:docMk/>
            <pc:sldMk cId="2071858224" sldId="1261"/>
            <ac:spMk id="23" creationId="{AE073F63-B07D-41EE-A568-7B8DAB943DD2}"/>
          </ac:spMkLst>
        </pc:spChg>
        <pc:spChg chg="mod">
          <ac:chgData name="Filippo Parravicini" userId="8da0a157-2020-44c3-9a8e-43cd95a51332" providerId="ADAL" clId="{5CC2E6C0-2DE6-4E27-9BE1-341CADECC6E1}" dt="2021-08-23T16:49:03.076" v="5888" actId="790"/>
          <ac:spMkLst>
            <pc:docMk/>
            <pc:sldMk cId="2071858224" sldId="1261"/>
            <ac:spMk id="24" creationId="{17B2E61A-DBCC-42DD-A1EA-82C4DE3BAFBD}"/>
          </ac:spMkLst>
        </pc:spChg>
        <pc:spChg chg="mod">
          <ac:chgData name="Filippo Parravicini" userId="8da0a157-2020-44c3-9a8e-43cd95a51332" providerId="ADAL" clId="{5CC2E6C0-2DE6-4E27-9BE1-341CADECC6E1}" dt="2021-08-23T16:49:03.076" v="5888" actId="790"/>
          <ac:spMkLst>
            <pc:docMk/>
            <pc:sldMk cId="2071858224" sldId="1261"/>
            <ac:spMk id="25" creationId="{039BB834-A74F-4E7A-B3AC-AAB2F6F774A7}"/>
          </ac:spMkLst>
        </pc:spChg>
        <pc:spChg chg="mod">
          <ac:chgData name="Filippo Parravicini" userId="8da0a157-2020-44c3-9a8e-43cd95a51332" providerId="ADAL" clId="{5CC2E6C0-2DE6-4E27-9BE1-341CADECC6E1}" dt="2021-08-23T16:49:03.076" v="5888" actId="790"/>
          <ac:spMkLst>
            <pc:docMk/>
            <pc:sldMk cId="2071858224" sldId="1261"/>
            <ac:spMk id="26" creationId="{CC66719B-068F-4203-A41E-60809B438E6A}"/>
          </ac:spMkLst>
        </pc:spChg>
        <pc:spChg chg="mod">
          <ac:chgData name="Filippo Parravicini" userId="8da0a157-2020-44c3-9a8e-43cd95a51332" providerId="ADAL" clId="{5CC2E6C0-2DE6-4E27-9BE1-341CADECC6E1}" dt="2021-08-23T16:49:03.076" v="5888" actId="790"/>
          <ac:spMkLst>
            <pc:docMk/>
            <pc:sldMk cId="2071858224" sldId="1261"/>
            <ac:spMk id="27" creationId="{A20E45EC-AF79-4617-ACCA-6A2BB4510F38}"/>
          </ac:spMkLst>
        </pc:spChg>
        <pc:spChg chg="mod">
          <ac:chgData name="Filippo Parravicini" userId="8da0a157-2020-44c3-9a8e-43cd95a51332" providerId="ADAL" clId="{5CC2E6C0-2DE6-4E27-9BE1-341CADECC6E1}" dt="2021-08-23T16:49:03.076" v="5888" actId="790"/>
          <ac:spMkLst>
            <pc:docMk/>
            <pc:sldMk cId="2071858224" sldId="1261"/>
            <ac:spMk id="28" creationId="{7E89D7AB-99EF-48E9-8FFA-5B61E6753D51}"/>
          </ac:spMkLst>
        </pc:spChg>
        <pc:spChg chg="add mod">
          <ac:chgData name="Filippo Parravicini" userId="8da0a157-2020-44c3-9a8e-43cd95a51332" providerId="ADAL" clId="{5CC2E6C0-2DE6-4E27-9BE1-341CADECC6E1}" dt="2021-08-23T16:49:23.595" v="5898"/>
          <ac:spMkLst>
            <pc:docMk/>
            <pc:sldMk cId="2071858224" sldId="1261"/>
            <ac:spMk id="29" creationId="{D08D9ED0-26DA-4758-AC16-A658F702140A}"/>
          </ac:spMkLst>
        </pc:spChg>
        <pc:spChg chg="add mod">
          <ac:chgData name="Filippo Parravicini" userId="8da0a157-2020-44c3-9a8e-43cd95a51332" providerId="ADAL" clId="{5CC2E6C0-2DE6-4E27-9BE1-341CADECC6E1}" dt="2021-08-23T16:49:23.595" v="5898"/>
          <ac:spMkLst>
            <pc:docMk/>
            <pc:sldMk cId="2071858224" sldId="1261"/>
            <ac:spMk id="30" creationId="{59095C50-E9DA-4D71-BC0E-01FAF23B2EBD}"/>
          </ac:spMkLst>
        </pc:spChg>
        <pc:spChg chg="add mod">
          <ac:chgData name="Filippo Parravicini" userId="8da0a157-2020-44c3-9a8e-43cd95a51332" providerId="ADAL" clId="{5CC2E6C0-2DE6-4E27-9BE1-341CADECC6E1}" dt="2021-08-23T16:49:23.595" v="5898"/>
          <ac:spMkLst>
            <pc:docMk/>
            <pc:sldMk cId="2071858224" sldId="1261"/>
            <ac:spMk id="31" creationId="{277AFB89-0B9C-482F-8638-F82BBBEF3493}"/>
          </ac:spMkLst>
        </pc:spChg>
        <pc:spChg chg="add mod">
          <ac:chgData name="Filippo Parravicini" userId="8da0a157-2020-44c3-9a8e-43cd95a51332" providerId="ADAL" clId="{5CC2E6C0-2DE6-4E27-9BE1-341CADECC6E1}" dt="2021-08-23T16:49:23.595" v="5898"/>
          <ac:spMkLst>
            <pc:docMk/>
            <pc:sldMk cId="2071858224" sldId="1261"/>
            <ac:spMk id="32" creationId="{D6CFDA14-675F-43A6-A965-3D21DA99A99B}"/>
          </ac:spMkLst>
        </pc:spChg>
      </pc:sldChg>
      <pc:sldChg chg="addSp delSp modSp add mod chgLayout">
        <pc:chgData name="Filippo Parravicini" userId="8da0a157-2020-44c3-9a8e-43cd95a51332" providerId="ADAL" clId="{5CC2E6C0-2DE6-4E27-9BE1-341CADECC6E1}" dt="2021-08-23T16:48:40.907" v="5885" actId="14100"/>
        <pc:sldMkLst>
          <pc:docMk/>
          <pc:sldMk cId="1023675874" sldId="1262"/>
        </pc:sldMkLst>
        <pc:spChg chg="mod ord">
          <ac:chgData name="Filippo Parravicini" userId="8da0a157-2020-44c3-9a8e-43cd95a51332" providerId="ADAL" clId="{5CC2E6C0-2DE6-4E27-9BE1-341CADECC6E1}" dt="2021-08-23T16:48:18.103" v="5880" actId="20577"/>
          <ac:spMkLst>
            <pc:docMk/>
            <pc:sldMk cId="1023675874" sldId="1262"/>
            <ac:spMk id="2" creationId="{460B35C3-9D16-43AF-85C5-7F08BCD42F8D}"/>
          </ac:spMkLst>
        </pc:spChg>
        <pc:spChg chg="mod ord">
          <ac:chgData name="Filippo Parravicini" userId="8da0a157-2020-44c3-9a8e-43cd95a51332" providerId="ADAL" clId="{5CC2E6C0-2DE6-4E27-9BE1-341CADECC6E1}" dt="2021-08-23T16:46:21.574" v="5822" actId="790"/>
          <ac:spMkLst>
            <pc:docMk/>
            <pc:sldMk cId="1023675874" sldId="1262"/>
            <ac:spMk id="3" creationId="{DE308F63-0F49-4E97-8652-EE876A06A16E}"/>
          </ac:spMkLst>
        </pc:spChg>
        <pc:spChg chg="mod ord">
          <ac:chgData name="Filippo Parravicini" userId="8da0a157-2020-44c3-9a8e-43cd95a51332" providerId="ADAL" clId="{5CC2E6C0-2DE6-4E27-9BE1-341CADECC6E1}" dt="2021-08-23T16:46:21.574" v="5822" actId="790"/>
          <ac:spMkLst>
            <pc:docMk/>
            <pc:sldMk cId="1023675874" sldId="1262"/>
            <ac:spMk id="4" creationId="{C322934C-59E9-442C-90CF-9C61233F29E9}"/>
          </ac:spMkLst>
        </pc:spChg>
        <pc:spChg chg="mod ord">
          <ac:chgData name="Filippo Parravicini" userId="8da0a157-2020-44c3-9a8e-43cd95a51332" providerId="ADAL" clId="{5CC2E6C0-2DE6-4E27-9BE1-341CADECC6E1}" dt="2021-08-23T16:46:21.574" v="5822" actId="790"/>
          <ac:spMkLst>
            <pc:docMk/>
            <pc:sldMk cId="1023675874" sldId="1262"/>
            <ac:spMk id="5" creationId="{C712AE25-81F3-421C-84EF-25E5155A2FC7}"/>
          </ac:spMkLst>
        </pc:spChg>
        <pc:spChg chg="mod">
          <ac:chgData name="Filippo Parravicini" userId="8da0a157-2020-44c3-9a8e-43cd95a51332" providerId="ADAL" clId="{5CC2E6C0-2DE6-4E27-9BE1-341CADECC6E1}" dt="2021-08-23T16:46:21.574" v="5822" actId="790"/>
          <ac:spMkLst>
            <pc:docMk/>
            <pc:sldMk cId="1023675874" sldId="1262"/>
            <ac:spMk id="6" creationId="{0C97BE05-13C2-4668-B3CC-B8D4B8528B15}"/>
          </ac:spMkLst>
        </pc:spChg>
        <pc:spChg chg="mod">
          <ac:chgData name="Filippo Parravicini" userId="8da0a157-2020-44c3-9a8e-43cd95a51332" providerId="ADAL" clId="{5CC2E6C0-2DE6-4E27-9BE1-341CADECC6E1}" dt="2021-08-23T16:46:21.574" v="5822" actId="790"/>
          <ac:spMkLst>
            <pc:docMk/>
            <pc:sldMk cId="1023675874" sldId="1262"/>
            <ac:spMk id="14" creationId="{937671C4-F279-4EE6-8484-777D111BE9E8}"/>
          </ac:spMkLst>
        </pc:spChg>
        <pc:spChg chg="mod">
          <ac:chgData name="Filippo Parravicini" userId="8da0a157-2020-44c3-9a8e-43cd95a51332" providerId="ADAL" clId="{5CC2E6C0-2DE6-4E27-9BE1-341CADECC6E1}" dt="2021-08-23T16:46:21.574" v="5822" actId="790"/>
          <ac:spMkLst>
            <pc:docMk/>
            <pc:sldMk cId="1023675874" sldId="1262"/>
            <ac:spMk id="16" creationId="{FCD3C10D-779E-4809-A485-A83495289650}"/>
          </ac:spMkLst>
        </pc:spChg>
        <pc:spChg chg="mod">
          <ac:chgData name="Filippo Parravicini" userId="8da0a157-2020-44c3-9a8e-43cd95a51332" providerId="ADAL" clId="{5CC2E6C0-2DE6-4E27-9BE1-341CADECC6E1}" dt="2021-08-23T16:46:21.574" v="5822" actId="790"/>
          <ac:spMkLst>
            <pc:docMk/>
            <pc:sldMk cId="1023675874" sldId="1262"/>
            <ac:spMk id="17" creationId="{06528A1C-B5C0-447B-B00C-260B01F55DEE}"/>
          </ac:spMkLst>
        </pc:spChg>
        <pc:spChg chg="mod">
          <ac:chgData name="Filippo Parravicini" userId="8da0a157-2020-44c3-9a8e-43cd95a51332" providerId="ADAL" clId="{5CC2E6C0-2DE6-4E27-9BE1-341CADECC6E1}" dt="2021-08-23T16:46:21.574" v="5822" actId="790"/>
          <ac:spMkLst>
            <pc:docMk/>
            <pc:sldMk cId="1023675874" sldId="1262"/>
            <ac:spMk id="20" creationId="{57CB0128-61C7-4CFB-ACCE-7223E027CF05}"/>
          </ac:spMkLst>
        </pc:spChg>
        <pc:spChg chg="mod">
          <ac:chgData name="Filippo Parravicini" userId="8da0a157-2020-44c3-9a8e-43cd95a51332" providerId="ADAL" clId="{5CC2E6C0-2DE6-4E27-9BE1-341CADECC6E1}" dt="2021-08-23T16:46:21.574" v="5822" actId="790"/>
          <ac:spMkLst>
            <pc:docMk/>
            <pc:sldMk cId="1023675874" sldId="1262"/>
            <ac:spMk id="21" creationId="{FB393CC8-E960-4829-899A-F2D1D4BE3CDB}"/>
          </ac:spMkLst>
        </pc:spChg>
        <pc:spChg chg="mod">
          <ac:chgData name="Filippo Parravicini" userId="8da0a157-2020-44c3-9a8e-43cd95a51332" providerId="ADAL" clId="{5CC2E6C0-2DE6-4E27-9BE1-341CADECC6E1}" dt="2021-08-23T16:46:55.378" v="5855" actId="20577"/>
          <ac:spMkLst>
            <pc:docMk/>
            <pc:sldMk cId="1023675874" sldId="1262"/>
            <ac:spMk id="22" creationId="{2C03B292-BD9D-4F7D-BD7C-0AAB644951C3}"/>
          </ac:spMkLst>
        </pc:spChg>
        <pc:spChg chg="mod">
          <ac:chgData name="Filippo Parravicini" userId="8da0a157-2020-44c3-9a8e-43cd95a51332" providerId="ADAL" clId="{5CC2E6C0-2DE6-4E27-9BE1-341CADECC6E1}" dt="2021-08-23T16:47:09.180" v="5871" actId="1076"/>
          <ac:spMkLst>
            <pc:docMk/>
            <pc:sldMk cId="1023675874" sldId="1262"/>
            <ac:spMk id="23" creationId="{AE073F63-B07D-41EE-A568-7B8DAB943DD2}"/>
          </ac:spMkLst>
        </pc:spChg>
        <pc:spChg chg="mod">
          <ac:chgData name="Filippo Parravicini" userId="8da0a157-2020-44c3-9a8e-43cd95a51332" providerId="ADAL" clId="{5CC2E6C0-2DE6-4E27-9BE1-341CADECC6E1}" dt="2021-08-23T16:46:21.574" v="5822" actId="790"/>
          <ac:spMkLst>
            <pc:docMk/>
            <pc:sldMk cId="1023675874" sldId="1262"/>
            <ac:spMk id="24" creationId="{17B2E61A-DBCC-42DD-A1EA-82C4DE3BAFBD}"/>
          </ac:spMkLst>
        </pc:spChg>
        <pc:spChg chg="mod">
          <ac:chgData name="Filippo Parravicini" userId="8da0a157-2020-44c3-9a8e-43cd95a51332" providerId="ADAL" clId="{5CC2E6C0-2DE6-4E27-9BE1-341CADECC6E1}" dt="2021-08-23T16:46:21.574" v="5822" actId="790"/>
          <ac:spMkLst>
            <pc:docMk/>
            <pc:sldMk cId="1023675874" sldId="1262"/>
            <ac:spMk id="25" creationId="{039BB834-A74F-4E7A-B3AC-AAB2F6F774A7}"/>
          </ac:spMkLst>
        </pc:spChg>
        <pc:spChg chg="mod">
          <ac:chgData name="Filippo Parravicini" userId="8da0a157-2020-44c3-9a8e-43cd95a51332" providerId="ADAL" clId="{5CC2E6C0-2DE6-4E27-9BE1-341CADECC6E1}" dt="2021-08-23T16:48:34.531" v="5884" actId="14100"/>
          <ac:spMkLst>
            <pc:docMk/>
            <pc:sldMk cId="1023675874" sldId="1262"/>
            <ac:spMk id="26" creationId="{A4D53B07-6F83-47BC-9B8C-F09ADFACEB5B}"/>
          </ac:spMkLst>
        </pc:spChg>
        <pc:spChg chg="mod">
          <ac:chgData name="Filippo Parravicini" userId="8da0a157-2020-44c3-9a8e-43cd95a51332" providerId="ADAL" clId="{5CC2E6C0-2DE6-4E27-9BE1-341CADECC6E1}" dt="2021-08-23T16:46:21.574" v="5822" actId="790"/>
          <ac:spMkLst>
            <pc:docMk/>
            <pc:sldMk cId="1023675874" sldId="1262"/>
            <ac:spMk id="30" creationId="{F937BB75-649C-47D5-A6A1-21E3741CB97F}"/>
          </ac:spMkLst>
        </pc:spChg>
        <pc:spChg chg="mod">
          <ac:chgData name="Filippo Parravicini" userId="8da0a157-2020-44c3-9a8e-43cd95a51332" providerId="ADAL" clId="{5CC2E6C0-2DE6-4E27-9BE1-341CADECC6E1}" dt="2021-08-23T16:46:21.574" v="5822" actId="790"/>
          <ac:spMkLst>
            <pc:docMk/>
            <pc:sldMk cId="1023675874" sldId="1262"/>
            <ac:spMk id="31" creationId="{F517374E-927B-40EB-8F9F-5E41CCBF182B}"/>
          </ac:spMkLst>
        </pc:spChg>
        <pc:spChg chg="mod">
          <ac:chgData name="Filippo Parravicini" userId="8da0a157-2020-44c3-9a8e-43cd95a51332" providerId="ADAL" clId="{5CC2E6C0-2DE6-4E27-9BE1-341CADECC6E1}" dt="2021-08-23T16:46:21.574" v="5822" actId="790"/>
          <ac:spMkLst>
            <pc:docMk/>
            <pc:sldMk cId="1023675874" sldId="1262"/>
            <ac:spMk id="32" creationId="{146C11A6-DA6E-4C97-A1CB-327A89943D18}"/>
          </ac:spMkLst>
        </pc:spChg>
        <pc:spChg chg="mod">
          <ac:chgData name="Filippo Parravicini" userId="8da0a157-2020-44c3-9a8e-43cd95a51332" providerId="ADAL" clId="{5CC2E6C0-2DE6-4E27-9BE1-341CADECC6E1}" dt="2021-08-23T16:46:21.574" v="5822" actId="790"/>
          <ac:spMkLst>
            <pc:docMk/>
            <pc:sldMk cId="1023675874" sldId="1262"/>
            <ac:spMk id="33" creationId="{01217B32-CF1F-458A-8C7F-A9CD6F1F4D9A}"/>
          </ac:spMkLst>
        </pc:spChg>
        <pc:spChg chg="mod">
          <ac:chgData name="Filippo Parravicini" userId="8da0a157-2020-44c3-9a8e-43cd95a51332" providerId="ADAL" clId="{5CC2E6C0-2DE6-4E27-9BE1-341CADECC6E1}" dt="2021-08-23T16:46:21.574" v="5822" actId="790"/>
          <ac:spMkLst>
            <pc:docMk/>
            <pc:sldMk cId="1023675874" sldId="1262"/>
            <ac:spMk id="34" creationId="{B60D7AC3-AB4E-44E7-B80F-854C2B026987}"/>
          </ac:spMkLst>
        </pc:spChg>
        <pc:spChg chg="mod">
          <ac:chgData name="Filippo Parravicini" userId="8da0a157-2020-44c3-9a8e-43cd95a51332" providerId="ADAL" clId="{5CC2E6C0-2DE6-4E27-9BE1-341CADECC6E1}" dt="2021-08-23T16:46:21.574" v="5822" actId="790"/>
          <ac:spMkLst>
            <pc:docMk/>
            <pc:sldMk cId="1023675874" sldId="1262"/>
            <ac:spMk id="35" creationId="{373D09AF-22C2-4122-8C46-4986392C96E4}"/>
          </ac:spMkLst>
        </pc:spChg>
        <pc:spChg chg="mod">
          <ac:chgData name="Filippo Parravicini" userId="8da0a157-2020-44c3-9a8e-43cd95a51332" providerId="ADAL" clId="{5CC2E6C0-2DE6-4E27-9BE1-341CADECC6E1}" dt="2021-08-23T16:46:21.574" v="5822" actId="790"/>
          <ac:spMkLst>
            <pc:docMk/>
            <pc:sldMk cId="1023675874" sldId="1262"/>
            <ac:spMk id="36" creationId="{675D9A04-381E-4791-9661-1813F3C9AB8F}"/>
          </ac:spMkLst>
        </pc:spChg>
        <pc:spChg chg="mod">
          <ac:chgData name="Filippo Parravicini" userId="8da0a157-2020-44c3-9a8e-43cd95a51332" providerId="ADAL" clId="{5CC2E6C0-2DE6-4E27-9BE1-341CADECC6E1}" dt="2021-08-23T16:46:21.574" v="5822" actId="790"/>
          <ac:spMkLst>
            <pc:docMk/>
            <pc:sldMk cId="1023675874" sldId="1262"/>
            <ac:spMk id="37" creationId="{74B0A4D2-E5BA-4D0E-BD68-E9FAA3F8DD7A}"/>
          </ac:spMkLst>
        </pc:spChg>
        <pc:spChg chg="mod">
          <ac:chgData name="Filippo Parravicini" userId="8da0a157-2020-44c3-9a8e-43cd95a51332" providerId="ADAL" clId="{5CC2E6C0-2DE6-4E27-9BE1-341CADECC6E1}" dt="2021-08-23T16:48:40.907" v="5885" actId="14100"/>
          <ac:spMkLst>
            <pc:docMk/>
            <pc:sldMk cId="1023675874" sldId="1262"/>
            <ac:spMk id="38" creationId="{949CC2EE-886E-4996-9DC7-9BE36E9ED0D6}"/>
          </ac:spMkLst>
        </pc:spChg>
        <pc:spChg chg="mod">
          <ac:chgData name="Filippo Parravicini" userId="8da0a157-2020-44c3-9a8e-43cd95a51332" providerId="ADAL" clId="{5CC2E6C0-2DE6-4E27-9BE1-341CADECC6E1}" dt="2021-08-23T16:46:21.574" v="5822" actId="790"/>
          <ac:spMkLst>
            <pc:docMk/>
            <pc:sldMk cId="1023675874" sldId="1262"/>
            <ac:spMk id="39" creationId="{9BD3ED83-6E0B-4AAB-BEA3-EE203F719BD1}"/>
          </ac:spMkLst>
        </pc:spChg>
        <pc:spChg chg="del mod">
          <ac:chgData name="Filippo Parravicini" userId="8da0a157-2020-44c3-9a8e-43cd95a51332" providerId="ADAL" clId="{5CC2E6C0-2DE6-4E27-9BE1-341CADECC6E1}" dt="2021-08-23T16:48:25.553" v="5881" actId="478"/>
          <ac:spMkLst>
            <pc:docMk/>
            <pc:sldMk cId="1023675874" sldId="1262"/>
            <ac:spMk id="40" creationId="{23533C14-F8A0-42A6-8629-6ED510EABE78}"/>
          </ac:spMkLst>
        </pc:spChg>
        <pc:spChg chg="add mod">
          <ac:chgData name="Filippo Parravicini" userId="8da0a157-2020-44c3-9a8e-43cd95a51332" providerId="ADAL" clId="{5CC2E6C0-2DE6-4E27-9BE1-341CADECC6E1}" dt="2021-08-23T16:48:31.559" v="5883" actId="1076"/>
          <ac:spMkLst>
            <pc:docMk/>
            <pc:sldMk cId="1023675874" sldId="1262"/>
            <ac:spMk id="41" creationId="{71AE2CD6-0EE6-474E-AED2-343E007D1A86}"/>
          </ac:spMkLst>
        </pc:spChg>
      </pc:sldChg>
      <pc:sldChg chg="addSp delSp modSp add mod chgLayout">
        <pc:chgData name="Filippo Parravicini" userId="8da0a157-2020-44c3-9a8e-43cd95a51332" providerId="ADAL" clId="{5CC2E6C0-2DE6-4E27-9BE1-341CADECC6E1}" dt="2021-08-23T16:45:32.924" v="5820" actId="113"/>
        <pc:sldMkLst>
          <pc:docMk/>
          <pc:sldMk cId="927332737" sldId="1263"/>
        </pc:sldMkLst>
        <pc:spChg chg="mod ord">
          <ac:chgData name="Filippo Parravicini" userId="8da0a157-2020-44c3-9a8e-43cd95a51332" providerId="ADAL" clId="{5CC2E6C0-2DE6-4E27-9BE1-341CADECC6E1}" dt="2021-08-23T16:44:34.310" v="5783" actId="20577"/>
          <ac:spMkLst>
            <pc:docMk/>
            <pc:sldMk cId="927332737" sldId="1263"/>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927332737" sldId="1263"/>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927332737" sldId="1263"/>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927332737" sldId="1263"/>
            <ac:spMk id="5" creationId="{C712AE25-81F3-421C-84EF-25E5155A2FC7}"/>
          </ac:spMkLst>
        </pc:spChg>
        <pc:spChg chg="add mod">
          <ac:chgData name="Filippo Parravicini" userId="8da0a157-2020-44c3-9a8e-43cd95a51332" providerId="ADAL" clId="{5CC2E6C0-2DE6-4E27-9BE1-341CADECC6E1}" dt="2021-08-23T16:45:32.924" v="5820" actId="113"/>
          <ac:spMkLst>
            <pc:docMk/>
            <pc:sldMk cId="927332737" sldId="1263"/>
            <ac:spMk id="9" creationId="{F4A201EA-B62B-4118-98BC-5660BC505091}"/>
          </ac:spMkLst>
        </pc:spChg>
        <pc:spChg chg="del mod ord">
          <ac:chgData name="Filippo Parravicini" userId="8da0a157-2020-44c3-9a8e-43cd95a51332" providerId="ADAL" clId="{5CC2E6C0-2DE6-4E27-9BE1-341CADECC6E1}" dt="2021-08-23T16:45:26.890" v="5819" actId="478"/>
          <ac:spMkLst>
            <pc:docMk/>
            <pc:sldMk cId="927332737" sldId="1263"/>
            <ac:spMk id="11" creationId="{1F4E89F3-7B66-44DB-8001-57A02CAB80A5}"/>
          </ac:spMkLst>
        </pc:spChg>
      </pc:sldChg>
      <pc:sldChg chg="addSp delSp modSp add mod chgLayout">
        <pc:chgData name="Filippo Parravicini" userId="8da0a157-2020-44c3-9a8e-43cd95a51332" providerId="ADAL" clId="{5CC2E6C0-2DE6-4E27-9BE1-341CADECC6E1}" dt="2021-08-23T16:43:44.082" v="5776"/>
        <pc:sldMkLst>
          <pc:docMk/>
          <pc:sldMk cId="1494868229" sldId="1264"/>
        </pc:sldMkLst>
        <pc:spChg chg="mod ord">
          <ac:chgData name="Filippo Parravicini" userId="8da0a157-2020-44c3-9a8e-43cd95a51332" providerId="ADAL" clId="{5CC2E6C0-2DE6-4E27-9BE1-341CADECC6E1}" dt="2021-08-23T16:43:44.082" v="5776"/>
          <ac:spMkLst>
            <pc:docMk/>
            <pc:sldMk cId="1494868229" sldId="1264"/>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94868229" sldId="1264"/>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94868229" sldId="1264"/>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94868229" sldId="1264"/>
            <ac:spMk id="5" creationId="{C712AE25-81F3-421C-84EF-25E5155A2FC7}"/>
          </ac:spMkLst>
        </pc:spChg>
        <pc:spChg chg="add mod">
          <ac:chgData name="Filippo Parravicini" userId="8da0a157-2020-44c3-9a8e-43cd95a51332" providerId="ADAL" clId="{5CC2E6C0-2DE6-4E27-9BE1-341CADECC6E1}" dt="2021-08-23T16:43:38.644" v="5775"/>
          <ac:spMkLst>
            <pc:docMk/>
            <pc:sldMk cId="1494868229" sldId="1264"/>
            <ac:spMk id="10" creationId="{B56ACD01-956A-43E3-B857-C707BB0211D6}"/>
          </ac:spMkLst>
        </pc:spChg>
        <pc:spChg chg="del">
          <ac:chgData name="Filippo Parravicini" userId="8da0a157-2020-44c3-9a8e-43cd95a51332" providerId="ADAL" clId="{5CC2E6C0-2DE6-4E27-9BE1-341CADECC6E1}" dt="2021-08-23T16:43:38.247" v="5774" actId="478"/>
          <ac:spMkLst>
            <pc:docMk/>
            <pc:sldMk cId="1494868229" sldId="1264"/>
            <ac:spMk id="11" creationId="{1F4E89F3-7B66-44DB-8001-57A02CAB80A5}"/>
          </ac:spMkLst>
        </pc:spChg>
      </pc:sldChg>
      <pc:sldChg chg="addSp delSp modSp add mod chgLayout">
        <pc:chgData name="Filippo Parravicini" userId="8da0a157-2020-44c3-9a8e-43cd95a51332" providerId="ADAL" clId="{5CC2E6C0-2DE6-4E27-9BE1-341CADECC6E1}" dt="2021-08-23T16:43:26.310" v="5773" actId="478"/>
        <pc:sldMkLst>
          <pc:docMk/>
          <pc:sldMk cId="1452815690" sldId="1265"/>
        </pc:sldMkLst>
        <pc:spChg chg="mod ord">
          <ac:chgData name="Filippo Parravicini" userId="8da0a157-2020-44c3-9a8e-43cd95a51332" providerId="ADAL" clId="{5CC2E6C0-2DE6-4E27-9BE1-341CADECC6E1}" dt="2021-08-23T16:42:30.453" v="5725" actId="20577"/>
          <ac:spMkLst>
            <pc:docMk/>
            <pc:sldMk cId="1452815690" sldId="126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52815690" sldId="126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52815690" sldId="126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52815690" sldId="1265"/>
            <ac:spMk id="5" creationId="{C712AE25-81F3-421C-84EF-25E5155A2FC7}"/>
          </ac:spMkLst>
        </pc:spChg>
        <pc:spChg chg="add mod">
          <ac:chgData name="Filippo Parravicini" userId="8da0a157-2020-44c3-9a8e-43cd95a51332" providerId="ADAL" clId="{5CC2E6C0-2DE6-4E27-9BE1-341CADECC6E1}" dt="2021-08-23T16:43:19.030" v="5772" actId="20577"/>
          <ac:spMkLst>
            <pc:docMk/>
            <pc:sldMk cId="1452815690" sldId="1265"/>
            <ac:spMk id="10" creationId="{499C1F28-D93A-4F80-A05F-EB352FDC0745}"/>
          </ac:spMkLst>
        </pc:spChg>
        <pc:spChg chg="del mod">
          <ac:chgData name="Filippo Parravicini" userId="8da0a157-2020-44c3-9a8e-43cd95a51332" providerId="ADAL" clId="{5CC2E6C0-2DE6-4E27-9BE1-341CADECC6E1}" dt="2021-08-23T16:43:26.310" v="5773" actId="478"/>
          <ac:spMkLst>
            <pc:docMk/>
            <pc:sldMk cId="1452815690" sldId="1265"/>
            <ac:spMk id="11" creationId="{1F4E89F3-7B66-44DB-8001-57A02CAB80A5}"/>
          </ac:spMkLst>
        </pc:spChg>
        <pc:spChg chg="add del mod">
          <ac:chgData name="Filippo Parravicini" userId="8da0a157-2020-44c3-9a8e-43cd95a51332" providerId="ADAL" clId="{5CC2E6C0-2DE6-4E27-9BE1-341CADECC6E1}" dt="2021-08-23T16:42:50.503" v="5731" actId="478"/>
          <ac:spMkLst>
            <pc:docMk/>
            <pc:sldMk cId="1452815690" sldId="1265"/>
            <ac:spMk id="12" creationId="{A5BFD7FD-268C-463E-B654-6CBCD4D9255C}"/>
          </ac:spMkLst>
        </pc:spChg>
      </pc:sldChg>
      <pc:sldChg chg="del">
        <pc:chgData name="Filippo Parravicini" userId="8da0a157-2020-44c3-9a8e-43cd95a51332" providerId="ADAL" clId="{5CC2E6C0-2DE6-4E27-9BE1-341CADECC6E1}" dt="2021-08-23T01:57:09.924" v="0" actId="47"/>
        <pc:sldMkLst>
          <pc:docMk/>
          <pc:sldMk cId="2005845778" sldId="3062"/>
        </pc:sldMkLst>
      </pc:sldChg>
      <pc:sldChg chg="del">
        <pc:chgData name="Filippo Parravicini" userId="8da0a157-2020-44c3-9a8e-43cd95a51332" providerId="ADAL" clId="{5CC2E6C0-2DE6-4E27-9BE1-341CADECC6E1}" dt="2021-08-23T01:57:09.924" v="0" actId="47"/>
        <pc:sldMkLst>
          <pc:docMk/>
          <pc:sldMk cId="869033584" sldId="3068"/>
        </pc:sldMkLst>
      </pc:sldChg>
      <pc:sldChg chg="del">
        <pc:chgData name="Filippo Parravicini" userId="8da0a157-2020-44c3-9a8e-43cd95a51332" providerId="ADAL" clId="{5CC2E6C0-2DE6-4E27-9BE1-341CADECC6E1}" dt="2021-08-23T01:57:09.924" v="0" actId="47"/>
        <pc:sldMkLst>
          <pc:docMk/>
          <pc:sldMk cId="1946868956" sldId="3070"/>
        </pc:sldMkLst>
      </pc:sldChg>
      <pc:sldChg chg="addSp delSp modSp del mod modClrScheme chgLayout modNotesTx">
        <pc:chgData name="Filippo Parravicini" userId="8da0a157-2020-44c3-9a8e-43cd95a51332" providerId="ADAL" clId="{5CC2E6C0-2DE6-4E27-9BE1-341CADECC6E1}" dt="2021-08-23T15:12:15.083" v="4556" actId="47"/>
        <pc:sldMkLst>
          <pc:docMk/>
          <pc:sldMk cId="379428306" sldId="3071"/>
        </pc:sldMkLst>
        <pc:spChg chg="mod ord">
          <ac:chgData name="Filippo Parravicini" userId="8da0a157-2020-44c3-9a8e-43cd95a51332" providerId="ADAL" clId="{5CC2E6C0-2DE6-4E27-9BE1-341CADECC6E1}" dt="2021-08-23T01:59:30.164" v="119" actId="20577"/>
          <ac:spMkLst>
            <pc:docMk/>
            <pc:sldMk cId="379428306" sldId="3071"/>
            <ac:spMk id="2" creationId="{7B34386E-CA93-497B-87DE-E30FF338DE75}"/>
          </ac:spMkLst>
        </pc:spChg>
        <pc:spChg chg="add del mod">
          <ac:chgData name="Filippo Parravicini" userId="8da0a157-2020-44c3-9a8e-43cd95a51332" providerId="ADAL" clId="{5CC2E6C0-2DE6-4E27-9BE1-341CADECC6E1}" dt="2021-08-23T02:02:18.381" v="134"/>
          <ac:spMkLst>
            <pc:docMk/>
            <pc:sldMk cId="379428306" sldId="3071"/>
            <ac:spMk id="3" creationId="{1B098EC4-55C9-4716-A5F0-91332F070015}"/>
          </ac:spMkLst>
        </pc:spChg>
        <pc:spChg chg="add del">
          <ac:chgData name="Filippo Parravicini" userId="8da0a157-2020-44c3-9a8e-43cd95a51332" providerId="ADAL" clId="{5CC2E6C0-2DE6-4E27-9BE1-341CADECC6E1}" dt="2021-08-23T02:00:35.143" v="126" actId="11529"/>
          <ac:spMkLst>
            <pc:docMk/>
            <pc:sldMk cId="379428306" sldId="3071"/>
            <ac:spMk id="4" creationId="{D926860D-C448-499D-A720-EC94C56B97FB}"/>
          </ac:spMkLst>
        </pc:spChg>
        <pc:spChg chg="add del">
          <ac:chgData name="Filippo Parravicini" userId="8da0a157-2020-44c3-9a8e-43cd95a51332" providerId="ADAL" clId="{5CC2E6C0-2DE6-4E27-9BE1-341CADECC6E1}" dt="2021-08-23T02:01:41.476" v="132" actId="11529"/>
          <ac:spMkLst>
            <pc:docMk/>
            <pc:sldMk cId="379428306" sldId="3071"/>
            <ac:spMk id="5" creationId="{4386CC33-CAC9-4ABC-B4CA-CB4A64949809}"/>
          </ac:spMkLst>
        </pc:spChg>
        <pc:spChg chg="add del">
          <ac:chgData name="Filippo Parravicini" userId="8da0a157-2020-44c3-9a8e-43cd95a51332" providerId="ADAL" clId="{5CC2E6C0-2DE6-4E27-9BE1-341CADECC6E1}" dt="2021-08-23T02:02:18.381" v="134"/>
          <ac:spMkLst>
            <pc:docMk/>
            <pc:sldMk cId="379428306" sldId="3071"/>
            <ac:spMk id="7" creationId="{3D3A5735-FF4A-4151-B103-769DEF72A729}"/>
          </ac:spMkLst>
        </pc:spChg>
        <pc:spChg chg="del">
          <ac:chgData name="Filippo Parravicini" userId="8da0a157-2020-44c3-9a8e-43cd95a51332" providerId="ADAL" clId="{5CC2E6C0-2DE6-4E27-9BE1-341CADECC6E1}" dt="2021-08-23T01:58:42.109" v="60" actId="478"/>
          <ac:spMkLst>
            <pc:docMk/>
            <pc:sldMk cId="379428306" sldId="3071"/>
            <ac:spMk id="8" creationId="{4FA06977-6CF0-4633-BB2F-284AC219C1AA}"/>
          </ac:spMkLst>
        </pc:spChg>
        <pc:spChg chg="del">
          <ac:chgData name="Filippo Parravicini" userId="8da0a157-2020-44c3-9a8e-43cd95a51332" providerId="ADAL" clId="{5CC2E6C0-2DE6-4E27-9BE1-341CADECC6E1}" dt="2021-08-23T01:58:42.109" v="60" actId="478"/>
          <ac:spMkLst>
            <pc:docMk/>
            <pc:sldMk cId="379428306" sldId="3071"/>
            <ac:spMk id="9" creationId="{1E80A9DC-66E0-4785-8A69-BDD327263A61}"/>
          </ac:spMkLst>
        </pc:spChg>
        <pc:spChg chg="del">
          <ac:chgData name="Filippo Parravicini" userId="8da0a157-2020-44c3-9a8e-43cd95a51332" providerId="ADAL" clId="{5CC2E6C0-2DE6-4E27-9BE1-341CADECC6E1}" dt="2021-08-23T01:58:42.109" v="60" actId="478"/>
          <ac:spMkLst>
            <pc:docMk/>
            <pc:sldMk cId="379428306" sldId="3071"/>
            <ac:spMk id="10" creationId="{F2619F5F-57EE-43F6-B4D8-9743D0DF3655}"/>
          </ac:spMkLst>
        </pc:spChg>
        <pc:spChg chg="del">
          <ac:chgData name="Filippo Parravicini" userId="8da0a157-2020-44c3-9a8e-43cd95a51332" providerId="ADAL" clId="{5CC2E6C0-2DE6-4E27-9BE1-341CADECC6E1}" dt="2021-08-23T01:58:42.109" v="60" actId="478"/>
          <ac:spMkLst>
            <pc:docMk/>
            <pc:sldMk cId="379428306" sldId="3071"/>
            <ac:spMk id="11" creationId="{83847744-28B2-4F0D-9A3D-3DDC4DBD7A17}"/>
          </ac:spMkLst>
        </pc:spChg>
        <pc:spChg chg="del">
          <ac:chgData name="Filippo Parravicini" userId="8da0a157-2020-44c3-9a8e-43cd95a51332" providerId="ADAL" clId="{5CC2E6C0-2DE6-4E27-9BE1-341CADECC6E1}" dt="2021-08-23T01:58:42.109" v="60" actId="478"/>
          <ac:spMkLst>
            <pc:docMk/>
            <pc:sldMk cId="379428306" sldId="3071"/>
            <ac:spMk id="12" creationId="{56C6BB68-6715-40BC-9234-6303B749D249}"/>
          </ac:spMkLst>
        </pc:spChg>
        <pc:spChg chg="del">
          <ac:chgData name="Filippo Parravicini" userId="8da0a157-2020-44c3-9a8e-43cd95a51332" providerId="ADAL" clId="{5CC2E6C0-2DE6-4E27-9BE1-341CADECC6E1}" dt="2021-08-23T01:58:42.109" v="60" actId="478"/>
          <ac:spMkLst>
            <pc:docMk/>
            <pc:sldMk cId="379428306" sldId="3071"/>
            <ac:spMk id="13" creationId="{3074EEBC-1248-47C7-B832-E34A6399F04D}"/>
          </ac:spMkLst>
        </pc:spChg>
        <pc:spChg chg="del">
          <ac:chgData name="Filippo Parravicini" userId="8da0a157-2020-44c3-9a8e-43cd95a51332" providerId="ADAL" clId="{5CC2E6C0-2DE6-4E27-9BE1-341CADECC6E1}" dt="2021-08-23T01:58:42.109" v="60" actId="478"/>
          <ac:spMkLst>
            <pc:docMk/>
            <pc:sldMk cId="379428306" sldId="3071"/>
            <ac:spMk id="14" creationId="{40A2AE42-05DF-45AC-8021-AF3C83F0C619}"/>
          </ac:spMkLst>
        </pc:spChg>
        <pc:spChg chg="del">
          <ac:chgData name="Filippo Parravicini" userId="8da0a157-2020-44c3-9a8e-43cd95a51332" providerId="ADAL" clId="{5CC2E6C0-2DE6-4E27-9BE1-341CADECC6E1}" dt="2021-08-23T01:58:42.109" v="60" actId="478"/>
          <ac:spMkLst>
            <pc:docMk/>
            <pc:sldMk cId="379428306" sldId="3071"/>
            <ac:spMk id="15" creationId="{72F003B5-5CD0-4CD3-ADDA-D85038F9A5B4}"/>
          </ac:spMkLst>
        </pc:spChg>
        <pc:spChg chg="del">
          <ac:chgData name="Filippo Parravicini" userId="8da0a157-2020-44c3-9a8e-43cd95a51332" providerId="ADAL" clId="{5CC2E6C0-2DE6-4E27-9BE1-341CADECC6E1}" dt="2021-08-23T01:58:42.109" v="60" actId="478"/>
          <ac:spMkLst>
            <pc:docMk/>
            <pc:sldMk cId="379428306" sldId="3071"/>
            <ac:spMk id="16" creationId="{D1A79707-AF7F-4FC4-B308-E988E44E3341}"/>
          </ac:spMkLst>
        </pc:spChg>
        <pc:spChg chg="del">
          <ac:chgData name="Filippo Parravicini" userId="8da0a157-2020-44c3-9a8e-43cd95a51332" providerId="ADAL" clId="{5CC2E6C0-2DE6-4E27-9BE1-341CADECC6E1}" dt="2021-08-23T01:58:42.109" v="60" actId="478"/>
          <ac:spMkLst>
            <pc:docMk/>
            <pc:sldMk cId="379428306" sldId="3071"/>
            <ac:spMk id="17" creationId="{456EEF0F-F36A-440E-9ACD-AAB47440EAB8}"/>
          </ac:spMkLst>
        </pc:spChg>
        <pc:spChg chg="del">
          <ac:chgData name="Filippo Parravicini" userId="8da0a157-2020-44c3-9a8e-43cd95a51332" providerId="ADAL" clId="{5CC2E6C0-2DE6-4E27-9BE1-341CADECC6E1}" dt="2021-08-23T01:58:42.109" v="60" actId="478"/>
          <ac:spMkLst>
            <pc:docMk/>
            <pc:sldMk cId="379428306" sldId="3071"/>
            <ac:spMk id="18" creationId="{8A859C08-D98A-4776-B2BF-5C0752F057A8}"/>
          </ac:spMkLst>
        </pc:spChg>
        <pc:spChg chg="mod">
          <ac:chgData name="Filippo Parravicini" userId="8da0a157-2020-44c3-9a8e-43cd95a51332" providerId="ADAL" clId="{5CC2E6C0-2DE6-4E27-9BE1-341CADECC6E1}" dt="2021-08-23T01:59:47.653" v="120"/>
          <ac:spMkLst>
            <pc:docMk/>
            <pc:sldMk cId="379428306" sldId="3071"/>
            <ac:spMk id="41" creationId="{990E8FE8-89F5-4B9D-B6CE-D5019D023713}"/>
          </ac:spMkLst>
        </pc:spChg>
        <pc:spChg chg="mod">
          <ac:chgData name="Filippo Parravicini" userId="8da0a157-2020-44c3-9a8e-43cd95a51332" providerId="ADAL" clId="{5CC2E6C0-2DE6-4E27-9BE1-341CADECC6E1}" dt="2021-08-23T01:59:47.653" v="120"/>
          <ac:spMkLst>
            <pc:docMk/>
            <pc:sldMk cId="379428306" sldId="3071"/>
            <ac:spMk id="42" creationId="{81FCF80B-2D78-4D88-A4DD-E94D367A6CC0}"/>
          </ac:spMkLst>
        </pc:spChg>
        <pc:spChg chg="mod">
          <ac:chgData name="Filippo Parravicini" userId="8da0a157-2020-44c3-9a8e-43cd95a51332" providerId="ADAL" clId="{5CC2E6C0-2DE6-4E27-9BE1-341CADECC6E1}" dt="2021-08-23T01:59:47.653" v="120"/>
          <ac:spMkLst>
            <pc:docMk/>
            <pc:sldMk cId="379428306" sldId="3071"/>
            <ac:spMk id="43" creationId="{4D20E57B-9093-494E-8C3E-10625173D42E}"/>
          </ac:spMkLst>
        </pc:spChg>
        <pc:spChg chg="mod">
          <ac:chgData name="Filippo Parravicini" userId="8da0a157-2020-44c3-9a8e-43cd95a51332" providerId="ADAL" clId="{5CC2E6C0-2DE6-4E27-9BE1-341CADECC6E1}" dt="2021-08-23T01:59:47.653" v="120"/>
          <ac:spMkLst>
            <pc:docMk/>
            <pc:sldMk cId="379428306" sldId="3071"/>
            <ac:spMk id="44" creationId="{799B1221-4BEE-4792-88A4-AEEF17391BB0}"/>
          </ac:spMkLst>
        </pc:spChg>
        <pc:spChg chg="mod">
          <ac:chgData name="Filippo Parravicini" userId="8da0a157-2020-44c3-9a8e-43cd95a51332" providerId="ADAL" clId="{5CC2E6C0-2DE6-4E27-9BE1-341CADECC6E1}" dt="2021-08-23T01:59:47.653" v="120"/>
          <ac:spMkLst>
            <pc:docMk/>
            <pc:sldMk cId="379428306" sldId="3071"/>
            <ac:spMk id="47" creationId="{8A009596-713D-4A57-9179-CC77F4CA2AF1}"/>
          </ac:spMkLst>
        </pc:spChg>
        <pc:spChg chg="mod">
          <ac:chgData name="Filippo Parravicini" userId="8da0a157-2020-44c3-9a8e-43cd95a51332" providerId="ADAL" clId="{5CC2E6C0-2DE6-4E27-9BE1-341CADECC6E1}" dt="2021-08-23T02:01:40.025" v="131"/>
          <ac:spMkLst>
            <pc:docMk/>
            <pc:sldMk cId="379428306" sldId="3071"/>
            <ac:spMk id="48" creationId="{CBD7FA1B-F018-4FE4-88A1-B58F0D787F9C}"/>
          </ac:spMkLst>
        </pc:spChg>
        <pc:spChg chg="del mod">
          <ac:chgData name="Filippo Parravicini" userId="8da0a157-2020-44c3-9a8e-43cd95a51332" providerId="ADAL" clId="{5CC2E6C0-2DE6-4E27-9BE1-341CADECC6E1}" dt="2021-08-23T02:02:42.223" v="136" actId="478"/>
          <ac:spMkLst>
            <pc:docMk/>
            <pc:sldMk cId="379428306" sldId="3071"/>
            <ac:spMk id="49" creationId="{11B9ADDA-C11A-492A-89FC-2236400F70F2}"/>
          </ac:spMkLst>
        </pc:spChg>
        <pc:grpChg chg="add mod">
          <ac:chgData name="Filippo Parravicini" userId="8da0a157-2020-44c3-9a8e-43cd95a51332" providerId="ADAL" clId="{5CC2E6C0-2DE6-4E27-9BE1-341CADECC6E1}" dt="2021-08-23T01:59:47.653" v="120"/>
          <ac:grpSpMkLst>
            <pc:docMk/>
            <pc:sldMk cId="379428306" sldId="3071"/>
            <ac:grpSpMk id="37" creationId="{CD8D1904-DF38-44ED-B6C3-5CDF4E558A42}"/>
          </ac:grpSpMkLst>
        </pc:grpChg>
        <pc:picChg chg="del">
          <ac:chgData name="Filippo Parravicini" userId="8da0a157-2020-44c3-9a8e-43cd95a51332" providerId="ADAL" clId="{5CC2E6C0-2DE6-4E27-9BE1-341CADECC6E1}" dt="2021-08-23T01:58:42.109" v="60" actId="478"/>
          <ac:picMkLst>
            <pc:docMk/>
            <pc:sldMk cId="379428306" sldId="3071"/>
            <ac:picMk id="6" creationId="{51B13546-4ECC-47CD-854E-9D925EC62069}"/>
          </ac:picMkLst>
        </pc:picChg>
        <pc:picChg chg="del">
          <ac:chgData name="Filippo Parravicini" userId="8da0a157-2020-44c3-9a8e-43cd95a51332" providerId="ADAL" clId="{5CC2E6C0-2DE6-4E27-9BE1-341CADECC6E1}" dt="2021-08-23T01:58:42.109" v="60" actId="478"/>
          <ac:picMkLst>
            <pc:docMk/>
            <pc:sldMk cId="379428306" sldId="3071"/>
            <ac:picMk id="20" creationId="{26D51096-B6F6-4F4E-A637-09473B5752D3}"/>
          </ac:picMkLst>
        </pc:picChg>
        <pc:picChg chg="del">
          <ac:chgData name="Filippo Parravicini" userId="8da0a157-2020-44c3-9a8e-43cd95a51332" providerId="ADAL" clId="{5CC2E6C0-2DE6-4E27-9BE1-341CADECC6E1}" dt="2021-08-23T01:58:42.109" v="60" actId="478"/>
          <ac:picMkLst>
            <pc:docMk/>
            <pc:sldMk cId="379428306" sldId="3071"/>
            <ac:picMk id="21" creationId="{7DBE23ED-85C2-40FD-A9AD-71C07993A2F4}"/>
          </ac:picMkLst>
        </pc:picChg>
        <pc:picChg chg="del">
          <ac:chgData name="Filippo Parravicini" userId="8da0a157-2020-44c3-9a8e-43cd95a51332" providerId="ADAL" clId="{5CC2E6C0-2DE6-4E27-9BE1-341CADECC6E1}" dt="2021-08-23T01:58:42.109" v="60" actId="478"/>
          <ac:picMkLst>
            <pc:docMk/>
            <pc:sldMk cId="379428306" sldId="3071"/>
            <ac:picMk id="22" creationId="{D8CD8D8C-4A0B-4EC7-BD0C-A5641B0D991C}"/>
          </ac:picMkLst>
        </pc:picChg>
        <pc:picChg chg="del">
          <ac:chgData name="Filippo Parravicini" userId="8da0a157-2020-44c3-9a8e-43cd95a51332" providerId="ADAL" clId="{5CC2E6C0-2DE6-4E27-9BE1-341CADECC6E1}" dt="2021-08-23T01:58:42.109" v="60" actId="478"/>
          <ac:picMkLst>
            <pc:docMk/>
            <pc:sldMk cId="379428306" sldId="3071"/>
            <ac:picMk id="23" creationId="{AF8A1546-E63D-44B0-BB0A-9D2B4951568F}"/>
          </ac:picMkLst>
        </pc:picChg>
        <pc:picChg chg="del">
          <ac:chgData name="Filippo Parravicini" userId="8da0a157-2020-44c3-9a8e-43cd95a51332" providerId="ADAL" clId="{5CC2E6C0-2DE6-4E27-9BE1-341CADECC6E1}" dt="2021-08-23T01:58:42.109" v="60" actId="478"/>
          <ac:picMkLst>
            <pc:docMk/>
            <pc:sldMk cId="379428306" sldId="3071"/>
            <ac:picMk id="24" creationId="{A23F8B0B-A84A-4371-8903-6E363780C975}"/>
          </ac:picMkLst>
        </pc:picChg>
        <pc:picChg chg="del">
          <ac:chgData name="Filippo Parravicini" userId="8da0a157-2020-44c3-9a8e-43cd95a51332" providerId="ADAL" clId="{5CC2E6C0-2DE6-4E27-9BE1-341CADECC6E1}" dt="2021-08-23T01:58:42.109" v="60" actId="478"/>
          <ac:picMkLst>
            <pc:docMk/>
            <pc:sldMk cId="379428306" sldId="3071"/>
            <ac:picMk id="25" creationId="{64CCFEA5-C514-48ED-8488-2A67A5873AA7}"/>
          </ac:picMkLst>
        </pc:picChg>
        <pc:picChg chg="del">
          <ac:chgData name="Filippo Parravicini" userId="8da0a157-2020-44c3-9a8e-43cd95a51332" providerId="ADAL" clId="{5CC2E6C0-2DE6-4E27-9BE1-341CADECC6E1}" dt="2021-08-23T01:58:42.109" v="60" actId="478"/>
          <ac:picMkLst>
            <pc:docMk/>
            <pc:sldMk cId="379428306" sldId="3071"/>
            <ac:picMk id="26" creationId="{F7AA0F43-758B-4DC4-BC44-0ECB37F0765F}"/>
          </ac:picMkLst>
        </pc:picChg>
        <pc:picChg chg="del">
          <ac:chgData name="Filippo Parravicini" userId="8da0a157-2020-44c3-9a8e-43cd95a51332" providerId="ADAL" clId="{5CC2E6C0-2DE6-4E27-9BE1-341CADECC6E1}" dt="2021-08-23T01:58:42.109" v="60" actId="478"/>
          <ac:picMkLst>
            <pc:docMk/>
            <pc:sldMk cId="379428306" sldId="3071"/>
            <ac:picMk id="27" creationId="{06EED7D8-1187-4A99-AF06-93571D4F2382}"/>
          </ac:picMkLst>
        </pc:picChg>
        <pc:picChg chg="del">
          <ac:chgData name="Filippo Parravicini" userId="8da0a157-2020-44c3-9a8e-43cd95a51332" providerId="ADAL" clId="{5CC2E6C0-2DE6-4E27-9BE1-341CADECC6E1}" dt="2021-08-23T01:58:42.109" v="60" actId="478"/>
          <ac:picMkLst>
            <pc:docMk/>
            <pc:sldMk cId="379428306" sldId="3071"/>
            <ac:picMk id="28" creationId="{17A8EF46-13CE-45CC-BAA7-C325CEE86ED9}"/>
          </ac:picMkLst>
        </pc:picChg>
        <pc:picChg chg="del">
          <ac:chgData name="Filippo Parravicini" userId="8da0a157-2020-44c3-9a8e-43cd95a51332" providerId="ADAL" clId="{5CC2E6C0-2DE6-4E27-9BE1-341CADECC6E1}" dt="2021-08-23T01:58:42.109" v="60" actId="478"/>
          <ac:picMkLst>
            <pc:docMk/>
            <pc:sldMk cId="379428306" sldId="3071"/>
            <ac:picMk id="29" creationId="{767A68A2-282A-49D3-899C-83C38D7A3FB4}"/>
          </ac:picMkLst>
        </pc:picChg>
        <pc:picChg chg="del">
          <ac:chgData name="Filippo Parravicini" userId="8da0a157-2020-44c3-9a8e-43cd95a51332" providerId="ADAL" clId="{5CC2E6C0-2DE6-4E27-9BE1-341CADECC6E1}" dt="2021-08-23T01:58:42.109" v="60" actId="478"/>
          <ac:picMkLst>
            <pc:docMk/>
            <pc:sldMk cId="379428306" sldId="3071"/>
            <ac:picMk id="30" creationId="{FA19A413-7B8E-453E-A276-35DD8AD61FCA}"/>
          </ac:picMkLst>
        </pc:picChg>
        <pc:picChg chg="del">
          <ac:chgData name="Filippo Parravicini" userId="8da0a157-2020-44c3-9a8e-43cd95a51332" providerId="ADAL" clId="{5CC2E6C0-2DE6-4E27-9BE1-341CADECC6E1}" dt="2021-08-23T01:58:42.109" v="60" actId="478"/>
          <ac:picMkLst>
            <pc:docMk/>
            <pc:sldMk cId="379428306" sldId="3071"/>
            <ac:picMk id="31" creationId="{FB478BD7-40B3-46E2-9A88-AF4F83C80842}"/>
          </ac:picMkLst>
        </pc:picChg>
        <pc:picChg chg="del">
          <ac:chgData name="Filippo Parravicini" userId="8da0a157-2020-44c3-9a8e-43cd95a51332" providerId="ADAL" clId="{5CC2E6C0-2DE6-4E27-9BE1-341CADECC6E1}" dt="2021-08-23T01:58:42.109" v="60" actId="478"/>
          <ac:picMkLst>
            <pc:docMk/>
            <pc:sldMk cId="379428306" sldId="3071"/>
            <ac:picMk id="32" creationId="{D02804D2-EB56-43DD-B2CB-A4FD17143907}"/>
          </ac:picMkLst>
        </pc:picChg>
        <pc:picChg chg="del">
          <ac:chgData name="Filippo Parravicini" userId="8da0a157-2020-44c3-9a8e-43cd95a51332" providerId="ADAL" clId="{5CC2E6C0-2DE6-4E27-9BE1-341CADECC6E1}" dt="2021-08-23T01:58:42.109" v="60" actId="478"/>
          <ac:picMkLst>
            <pc:docMk/>
            <pc:sldMk cId="379428306" sldId="3071"/>
            <ac:picMk id="33" creationId="{4ADC2B29-B5DC-437A-8606-739B17464A5C}"/>
          </ac:picMkLst>
        </pc:picChg>
        <pc:picChg chg="del">
          <ac:chgData name="Filippo Parravicini" userId="8da0a157-2020-44c3-9a8e-43cd95a51332" providerId="ADAL" clId="{5CC2E6C0-2DE6-4E27-9BE1-341CADECC6E1}" dt="2021-08-23T01:58:42.109" v="60" actId="478"/>
          <ac:picMkLst>
            <pc:docMk/>
            <pc:sldMk cId="379428306" sldId="3071"/>
            <ac:picMk id="34" creationId="{1285DC84-2058-4AB9-8877-03405CC99922}"/>
          </ac:picMkLst>
        </pc:picChg>
        <pc:picChg chg="del">
          <ac:chgData name="Filippo Parravicini" userId="8da0a157-2020-44c3-9a8e-43cd95a51332" providerId="ADAL" clId="{5CC2E6C0-2DE6-4E27-9BE1-341CADECC6E1}" dt="2021-08-23T01:58:42.109" v="60" actId="478"/>
          <ac:picMkLst>
            <pc:docMk/>
            <pc:sldMk cId="379428306" sldId="3071"/>
            <ac:picMk id="35" creationId="{D9057980-D521-4D0B-9A53-AC1B354622F2}"/>
          </ac:picMkLst>
        </pc:picChg>
        <pc:picChg chg="del">
          <ac:chgData name="Filippo Parravicini" userId="8da0a157-2020-44c3-9a8e-43cd95a51332" providerId="ADAL" clId="{5CC2E6C0-2DE6-4E27-9BE1-341CADECC6E1}" dt="2021-08-23T01:58:42.109" v="60" actId="478"/>
          <ac:picMkLst>
            <pc:docMk/>
            <pc:sldMk cId="379428306" sldId="3071"/>
            <ac:picMk id="36" creationId="{ABFDD3CB-D1A7-4BC3-B366-A7F612E0FB30}"/>
          </ac:picMkLst>
        </pc:picChg>
        <pc:picChg chg="mod">
          <ac:chgData name="Filippo Parravicini" userId="8da0a157-2020-44c3-9a8e-43cd95a51332" providerId="ADAL" clId="{5CC2E6C0-2DE6-4E27-9BE1-341CADECC6E1}" dt="2021-08-23T01:59:47.653" v="120"/>
          <ac:picMkLst>
            <pc:docMk/>
            <pc:sldMk cId="379428306" sldId="3071"/>
            <ac:picMk id="38" creationId="{A935DD22-A374-4B9C-908E-30CD68EE2999}"/>
          </ac:picMkLst>
        </pc:picChg>
        <pc:picChg chg="mod">
          <ac:chgData name="Filippo Parravicini" userId="8da0a157-2020-44c3-9a8e-43cd95a51332" providerId="ADAL" clId="{5CC2E6C0-2DE6-4E27-9BE1-341CADECC6E1}" dt="2021-08-23T01:59:47.653" v="120"/>
          <ac:picMkLst>
            <pc:docMk/>
            <pc:sldMk cId="379428306" sldId="3071"/>
            <ac:picMk id="45" creationId="{C2F3F7EC-CCB2-4DEF-A397-3CCED93B1710}"/>
          </ac:picMkLst>
        </pc:picChg>
        <pc:cxnChg chg="mod">
          <ac:chgData name="Filippo Parravicini" userId="8da0a157-2020-44c3-9a8e-43cd95a51332" providerId="ADAL" clId="{5CC2E6C0-2DE6-4E27-9BE1-341CADECC6E1}" dt="2021-08-23T01:59:47.653" v="120"/>
          <ac:cxnSpMkLst>
            <pc:docMk/>
            <pc:sldMk cId="379428306" sldId="3071"/>
            <ac:cxnSpMk id="39" creationId="{FF72A46D-C8CA-48AF-B506-537D17A767F3}"/>
          </ac:cxnSpMkLst>
        </pc:cxnChg>
        <pc:cxnChg chg="mod">
          <ac:chgData name="Filippo Parravicini" userId="8da0a157-2020-44c3-9a8e-43cd95a51332" providerId="ADAL" clId="{5CC2E6C0-2DE6-4E27-9BE1-341CADECC6E1}" dt="2021-08-23T01:59:47.653" v="120"/>
          <ac:cxnSpMkLst>
            <pc:docMk/>
            <pc:sldMk cId="379428306" sldId="3071"/>
            <ac:cxnSpMk id="40" creationId="{345FF3FD-810E-4866-A7EB-9F24F1A31B6B}"/>
          </ac:cxnSpMkLst>
        </pc:cxnChg>
        <pc:cxnChg chg="mod">
          <ac:chgData name="Filippo Parravicini" userId="8da0a157-2020-44c3-9a8e-43cd95a51332" providerId="ADAL" clId="{5CC2E6C0-2DE6-4E27-9BE1-341CADECC6E1}" dt="2021-08-23T01:59:47.653" v="120"/>
          <ac:cxnSpMkLst>
            <pc:docMk/>
            <pc:sldMk cId="379428306" sldId="3071"/>
            <ac:cxnSpMk id="46" creationId="{C010CD0F-717B-46ED-9967-24EED7675CC3}"/>
          </ac:cxnSpMkLst>
        </pc:cxnChg>
      </pc:sldChg>
      <pc:sldChg chg="del">
        <pc:chgData name="Filippo Parravicini" userId="8da0a157-2020-44c3-9a8e-43cd95a51332" providerId="ADAL" clId="{5CC2E6C0-2DE6-4E27-9BE1-341CADECC6E1}" dt="2021-08-23T01:57:09.924" v="0" actId="47"/>
        <pc:sldMkLst>
          <pc:docMk/>
          <pc:sldMk cId="3406155823" sldId="3077"/>
        </pc:sldMkLst>
      </pc:sldChg>
      <pc:sldChg chg="del">
        <pc:chgData name="Filippo Parravicini" userId="8da0a157-2020-44c3-9a8e-43cd95a51332" providerId="ADAL" clId="{5CC2E6C0-2DE6-4E27-9BE1-341CADECC6E1}" dt="2021-08-23T01:57:09.924" v="0" actId="47"/>
        <pc:sldMkLst>
          <pc:docMk/>
          <pc:sldMk cId="1189462130" sldId="3078"/>
        </pc:sldMkLst>
      </pc:sldChg>
      <pc:sldChg chg="del">
        <pc:chgData name="Filippo Parravicini" userId="8da0a157-2020-44c3-9a8e-43cd95a51332" providerId="ADAL" clId="{5CC2E6C0-2DE6-4E27-9BE1-341CADECC6E1}" dt="2021-08-23T01:57:09.924" v="0" actId="47"/>
        <pc:sldMkLst>
          <pc:docMk/>
          <pc:sldMk cId="2796845458" sldId="3081"/>
        </pc:sldMkLst>
      </pc:sldChg>
      <pc:sldChg chg="del">
        <pc:chgData name="Filippo Parravicini" userId="8da0a157-2020-44c3-9a8e-43cd95a51332" providerId="ADAL" clId="{5CC2E6C0-2DE6-4E27-9BE1-341CADECC6E1}" dt="2021-08-23T01:57:09.924" v="0" actId="47"/>
        <pc:sldMkLst>
          <pc:docMk/>
          <pc:sldMk cId="4011948610" sldId="3082"/>
        </pc:sldMkLst>
      </pc:sldChg>
      <pc:sldChg chg="del">
        <pc:chgData name="Filippo Parravicini" userId="8da0a157-2020-44c3-9a8e-43cd95a51332" providerId="ADAL" clId="{5CC2E6C0-2DE6-4E27-9BE1-341CADECC6E1}" dt="2021-08-23T01:57:09.924" v="0" actId="47"/>
        <pc:sldMkLst>
          <pc:docMk/>
          <pc:sldMk cId="3867170014" sldId="3083"/>
        </pc:sldMkLst>
      </pc:sldChg>
      <pc:sldChg chg="del">
        <pc:chgData name="Filippo Parravicini" userId="8da0a157-2020-44c3-9a8e-43cd95a51332" providerId="ADAL" clId="{5CC2E6C0-2DE6-4E27-9BE1-341CADECC6E1}" dt="2021-08-23T01:57:09.924" v="0" actId="47"/>
        <pc:sldMkLst>
          <pc:docMk/>
          <pc:sldMk cId="312479904" sldId="3089"/>
        </pc:sldMkLst>
      </pc:sldChg>
      <pc:sldChg chg="del">
        <pc:chgData name="Filippo Parravicini" userId="8da0a157-2020-44c3-9a8e-43cd95a51332" providerId="ADAL" clId="{5CC2E6C0-2DE6-4E27-9BE1-341CADECC6E1}" dt="2021-08-23T01:57:09.924" v="0" actId="47"/>
        <pc:sldMkLst>
          <pc:docMk/>
          <pc:sldMk cId="3303550748" sldId="3091"/>
        </pc:sldMkLst>
      </pc:sldChg>
      <pc:sldChg chg="del">
        <pc:chgData name="Filippo Parravicini" userId="8da0a157-2020-44c3-9a8e-43cd95a51332" providerId="ADAL" clId="{5CC2E6C0-2DE6-4E27-9BE1-341CADECC6E1}" dt="2021-08-23T01:57:09.924" v="0" actId="47"/>
        <pc:sldMkLst>
          <pc:docMk/>
          <pc:sldMk cId="3899441417" sldId="3092"/>
        </pc:sldMkLst>
      </pc:sldChg>
      <pc:sldChg chg="addSp delSp modSp mod">
        <pc:chgData name="Filippo Parravicini" userId="8da0a157-2020-44c3-9a8e-43cd95a51332" providerId="ADAL" clId="{5CC2E6C0-2DE6-4E27-9BE1-341CADECC6E1}" dt="2021-08-23T01:57:59.750" v="9" actId="1076"/>
        <pc:sldMkLst>
          <pc:docMk/>
          <pc:sldMk cId="1512258476" sldId="3093"/>
        </pc:sldMkLst>
        <pc:picChg chg="add mod">
          <ac:chgData name="Filippo Parravicini" userId="8da0a157-2020-44c3-9a8e-43cd95a51332" providerId="ADAL" clId="{5CC2E6C0-2DE6-4E27-9BE1-341CADECC6E1}" dt="2021-08-23T01:57:59.750" v="9" actId="1076"/>
          <ac:picMkLst>
            <pc:docMk/>
            <pc:sldMk cId="1512258476" sldId="3093"/>
            <ac:picMk id="5" creationId="{E478899D-C9BA-4095-9073-D8CDFE50E149}"/>
          </ac:picMkLst>
        </pc:picChg>
        <pc:picChg chg="del mod">
          <ac:chgData name="Filippo Parravicini" userId="8da0a157-2020-44c3-9a8e-43cd95a51332" providerId="ADAL" clId="{5CC2E6C0-2DE6-4E27-9BE1-341CADECC6E1}" dt="2021-08-23T01:57:51.599" v="7" actId="478"/>
          <ac:picMkLst>
            <pc:docMk/>
            <pc:sldMk cId="1512258476" sldId="3093"/>
            <ac:picMk id="6" creationId="{419F8902-DA1A-435C-A13B-58332472EA05}"/>
          </ac:picMkLst>
        </pc:picChg>
        <pc:picChg chg="del">
          <ac:chgData name="Filippo Parravicini" userId="8da0a157-2020-44c3-9a8e-43cd95a51332" providerId="ADAL" clId="{5CC2E6C0-2DE6-4E27-9BE1-341CADECC6E1}" dt="2021-08-23T01:57:38.526" v="3" actId="478"/>
          <ac:picMkLst>
            <pc:docMk/>
            <pc:sldMk cId="1512258476" sldId="3093"/>
            <ac:picMk id="9" creationId="{EE8BB0B9-04DC-4692-902A-569BB15294B3}"/>
          </ac:picMkLst>
        </pc:picChg>
      </pc:sldChg>
      <pc:sldChg chg="addSp delSp modSp add del mod ord">
        <pc:chgData name="Filippo Parravicini" userId="8da0a157-2020-44c3-9a8e-43cd95a51332" providerId="ADAL" clId="{5CC2E6C0-2DE6-4E27-9BE1-341CADECC6E1}" dt="2021-08-23T14:53:23.525" v="3846" actId="47"/>
        <pc:sldMkLst>
          <pc:docMk/>
          <pc:sldMk cId="323354654" sldId="3094"/>
        </pc:sldMkLst>
        <pc:spChg chg="add del mod">
          <ac:chgData name="Filippo Parravicini" userId="8da0a157-2020-44c3-9a8e-43cd95a51332" providerId="ADAL" clId="{5CC2E6C0-2DE6-4E27-9BE1-341CADECC6E1}" dt="2021-08-23T14:44:43.272" v="3751" actId="478"/>
          <ac:spMkLst>
            <pc:docMk/>
            <pc:sldMk cId="323354654" sldId="3094"/>
            <ac:spMk id="3" creationId="{7F586F7C-3F24-4380-9A78-D8E03D9C492C}"/>
          </ac:spMkLst>
        </pc:spChg>
        <pc:spChg chg="add del mod">
          <ac:chgData name="Filippo Parravicini" userId="8da0a157-2020-44c3-9a8e-43cd95a51332" providerId="ADAL" clId="{5CC2E6C0-2DE6-4E27-9BE1-341CADECC6E1}" dt="2021-08-23T14:44:44.145" v="3752" actId="478"/>
          <ac:spMkLst>
            <pc:docMk/>
            <pc:sldMk cId="323354654" sldId="3094"/>
            <ac:spMk id="4" creationId="{AF044204-C280-4347-B47F-10FC1A5ADD5D}"/>
          </ac:spMkLst>
        </pc:spChg>
        <pc:spChg chg="mod topLvl">
          <ac:chgData name="Filippo Parravicini" userId="8da0a157-2020-44c3-9a8e-43cd95a51332" providerId="ADAL" clId="{5CC2E6C0-2DE6-4E27-9BE1-341CADECC6E1}" dt="2021-08-23T14:45:01.084" v="3760" actId="165"/>
          <ac:spMkLst>
            <pc:docMk/>
            <pc:sldMk cId="323354654" sldId="3094"/>
            <ac:spMk id="41" creationId="{990E8FE8-89F5-4B9D-B6CE-D5019D023713}"/>
          </ac:spMkLst>
        </pc:spChg>
        <pc:spChg chg="mod topLvl">
          <ac:chgData name="Filippo Parravicini" userId="8da0a157-2020-44c3-9a8e-43cd95a51332" providerId="ADAL" clId="{5CC2E6C0-2DE6-4E27-9BE1-341CADECC6E1}" dt="2021-08-23T14:45:01.084" v="3760" actId="165"/>
          <ac:spMkLst>
            <pc:docMk/>
            <pc:sldMk cId="323354654" sldId="3094"/>
            <ac:spMk id="42" creationId="{81FCF80B-2D78-4D88-A4DD-E94D367A6CC0}"/>
          </ac:spMkLst>
        </pc:spChg>
        <pc:spChg chg="mod topLvl">
          <ac:chgData name="Filippo Parravicini" userId="8da0a157-2020-44c3-9a8e-43cd95a51332" providerId="ADAL" clId="{5CC2E6C0-2DE6-4E27-9BE1-341CADECC6E1}" dt="2021-08-23T14:45:01.084" v="3760" actId="165"/>
          <ac:spMkLst>
            <pc:docMk/>
            <pc:sldMk cId="323354654" sldId="3094"/>
            <ac:spMk id="43" creationId="{4D20E57B-9093-494E-8C3E-10625173D42E}"/>
          </ac:spMkLst>
        </pc:spChg>
        <pc:spChg chg="mod topLvl">
          <ac:chgData name="Filippo Parravicini" userId="8da0a157-2020-44c3-9a8e-43cd95a51332" providerId="ADAL" clId="{5CC2E6C0-2DE6-4E27-9BE1-341CADECC6E1}" dt="2021-08-23T14:45:01.084" v="3760" actId="165"/>
          <ac:spMkLst>
            <pc:docMk/>
            <pc:sldMk cId="323354654" sldId="3094"/>
            <ac:spMk id="44" creationId="{799B1221-4BEE-4792-88A4-AEEF17391BB0}"/>
          </ac:spMkLst>
        </pc:spChg>
        <pc:spChg chg="mod topLvl">
          <ac:chgData name="Filippo Parravicini" userId="8da0a157-2020-44c3-9a8e-43cd95a51332" providerId="ADAL" clId="{5CC2E6C0-2DE6-4E27-9BE1-341CADECC6E1}" dt="2021-08-23T14:45:01.084" v="3760" actId="165"/>
          <ac:spMkLst>
            <pc:docMk/>
            <pc:sldMk cId="323354654" sldId="3094"/>
            <ac:spMk id="47" creationId="{8A009596-713D-4A57-9179-CC77F4CA2AF1}"/>
          </ac:spMkLst>
        </pc:spChg>
        <pc:spChg chg="add del mod">
          <ac:chgData name="Filippo Parravicini" userId="8da0a157-2020-44c3-9a8e-43cd95a51332" providerId="ADAL" clId="{5CC2E6C0-2DE6-4E27-9BE1-341CADECC6E1}" dt="2021-08-23T14:44:55.326" v="3758" actId="21"/>
          <ac:spMkLst>
            <pc:docMk/>
            <pc:sldMk cId="323354654" sldId="3094"/>
            <ac:spMk id="49" creationId="{11B9ADDA-C11A-492A-89FC-2236400F70F2}"/>
          </ac:spMkLst>
        </pc:spChg>
        <pc:grpChg chg="add del mod">
          <ac:chgData name="Filippo Parravicini" userId="8da0a157-2020-44c3-9a8e-43cd95a51332" providerId="ADAL" clId="{5CC2E6C0-2DE6-4E27-9BE1-341CADECC6E1}" dt="2021-08-23T14:45:05.540" v="3761" actId="21"/>
          <ac:grpSpMkLst>
            <pc:docMk/>
            <pc:sldMk cId="323354654" sldId="3094"/>
            <ac:grpSpMk id="37" creationId="{CD8D1904-DF38-44ED-B6C3-5CDF4E558A42}"/>
          </ac:grpSpMkLst>
        </pc:grpChg>
        <pc:picChg chg="add mod">
          <ac:chgData name="Filippo Parravicini" userId="8da0a157-2020-44c3-9a8e-43cd95a51332" providerId="ADAL" clId="{5CC2E6C0-2DE6-4E27-9BE1-341CADECC6E1}" dt="2021-08-23T14:45:59.200" v="3770" actId="1076"/>
          <ac:picMkLst>
            <pc:docMk/>
            <pc:sldMk cId="323354654" sldId="3094"/>
            <ac:picMk id="5" creationId="{DA01632C-0070-4BDD-A06E-5B78C00ED07E}"/>
          </ac:picMkLst>
        </pc:picChg>
        <pc:picChg chg="mod topLvl">
          <ac:chgData name="Filippo Parravicini" userId="8da0a157-2020-44c3-9a8e-43cd95a51332" providerId="ADAL" clId="{5CC2E6C0-2DE6-4E27-9BE1-341CADECC6E1}" dt="2021-08-23T14:45:01.084" v="3760" actId="165"/>
          <ac:picMkLst>
            <pc:docMk/>
            <pc:sldMk cId="323354654" sldId="3094"/>
            <ac:picMk id="38" creationId="{A935DD22-A374-4B9C-908E-30CD68EE2999}"/>
          </ac:picMkLst>
        </pc:picChg>
        <pc:picChg chg="mod topLvl">
          <ac:chgData name="Filippo Parravicini" userId="8da0a157-2020-44c3-9a8e-43cd95a51332" providerId="ADAL" clId="{5CC2E6C0-2DE6-4E27-9BE1-341CADECC6E1}" dt="2021-08-23T14:45:01.084" v="3760" actId="165"/>
          <ac:picMkLst>
            <pc:docMk/>
            <pc:sldMk cId="323354654" sldId="3094"/>
            <ac:picMk id="45" creationId="{C2F3F7EC-CCB2-4DEF-A397-3CCED93B1710}"/>
          </ac:picMkLst>
        </pc:picChg>
        <pc:cxnChg chg="mod topLvl">
          <ac:chgData name="Filippo Parravicini" userId="8da0a157-2020-44c3-9a8e-43cd95a51332" providerId="ADAL" clId="{5CC2E6C0-2DE6-4E27-9BE1-341CADECC6E1}" dt="2021-08-23T14:45:01.084" v="3760" actId="165"/>
          <ac:cxnSpMkLst>
            <pc:docMk/>
            <pc:sldMk cId="323354654" sldId="3094"/>
            <ac:cxnSpMk id="39" creationId="{FF72A46D-C8CA-48AF-B506-537D17A767F3}"/>
          </ac:cxnSpMkLst>
        </pc:cxnChg>
        <pc:cxnChg chg="mod topLvl">
          <ac:chgData name="Filippo Parravicini" userId="8da0a157-2020-44c3-9a8e-43cd95a51332" providerId="ADAL" clId="{5CC2E6C0-2DE6-4E27-9BE1-341CADECC6E1}" dt="2021-08-23T14:45:01.084" v="3760" actId="165"/>
          <ac:cxnSpMkLst>
            <pc:docMk/>
            <pc:sldMk cId="323354654" sldId="3094"/>
            <ac:cxnSpMk id="40" creationId="{345FF3FD-810E-4866-A7EB-9F24F1A31B6B}"/>
          </ac:cxnSpMkLst>
        </pc:cxnChg>
        <pc:cxnChg chg="mod topLvl">
          <ac:chgData name="Filippo Parravicini" userId="8da0a157-2020-44c3-9a8e-43cd95a51332" providerId="ADAL" clId="{5CC2E6C0-2DE6-4E27-9BE1-341CADECC6E1}" dt="2021-08-23T14:45:01.084" v="3760" actId="165"/>
          <ac:cxnSpMkLst>
            <pc:docMk/>
            <pc:sldMk cId="323354654" sldId="3094"/>
            <ac:cxnSpMk id="46" creationId="{C010CD0F-717B-46ED-9967-24EED7675CC3}"/>
          </ac:cxnSpMkLst>
        </pc:cxnChg>
      </pc:sldChg>
      <pc:sldChg chg="addSp delSp modSp add mod">
        <pc:chgData name="Filippo Parravicini" userId="8da0a157-2020-44c3-9a8e-43cd95a51332" providerId="ADAL" clId="{5CC2E6C0-2DE6-4E27-9BE1-341CADECC6E1}" dt="2021-08-23T16:07:33.956" v="5011" actId="21"/>
        <pc:sldMkLst>
          <pc:docMk/>
          <pc:sldMk cId="3405621857" sldId="3095"/>
        </pc:sldMkLst>
        <pc:spChg chg="mod">
          <ac:chgData name="Filippo Parravicini" userId="8da0a157-2020-44c3-9a8e-43cd95a51332" providerId="ADAL" clId="{5CC2E6C0-2DE6-4E27-9BE1-341CADECC6E1}" dt="2021-08-23T15:31:48.123" v="4942" actId="20577"/>
          <ac:spMkLst>
            <pc:docMk/>
            <pc:sldMk cId="3405621857" sldId="3095"/>
            <ac:spMk id="2" creationId="{7B34386E-CA93-497B-87DE-E30FF338DE75}"/>
          </ac:spMkLst>
        </pc:spChg>
        <pc:spChg chg="del">
          <ac:chgData name="Filippo Parravicini" userId="8da0a157-2020-44c3-9a8e-43cd95a51332" providerId="ADAL" clId="{5CC2E6C0-2DE6-4E27-9BE1-341CADECC6E1}" dt="2021-08-23T02:08:14.473" v="576" actId="478"/>
          <ac:spMkLst>
            <pc:docMk/>
            <pc:sldMk cId="3405621857" sldId="3095"/>
            <ac:spMk id="3" creationId="{7F586F7C-3F24-4380-9A78-D8E03D9C492C}"/>
          </ac:spMkLst>
        </pc:spChg>
        <pc:spChg chg="del">
          <ac:chgData name="Filippo Parravicini" userId="8da0a157-2020-44c3-9a8e-43cd95a51332" providerId="ADAL" clId="{5CC2E6C0-2DE6-4E27-9BE1-341CADECC6E1}" dt="2021-08-23T02:08:14.473" v="576" actId="478"/>
          <ac:spMkLst>
            <pc:docMk/>
            <pc:sldMk cId="3405621857" sldId="3095"/>
            <ac:spMk id="4" creationId="{AF044204-C280-4347-B47F-10FC1A5ADD5D}"/>
          </ac:spMkLst>
        </pc:spChg>
        <pc:spChg chg="add del mod">
          <ac:chgData name="Filippo Parravicini" userId="8da0a157-2020-44c3-9a8e-43cd95a51332" providerId="ADAL" clId="{5CC2E6C0-2DE6-4E27-9BE1-341CADECC6E1}" dt="2021-08-23T15:32:48.930" v="4946" actId="478"/>
          <ac:spMkLst>
            <pc:docMk/>
            <pc:sldMk cId="3405621857" sldId="3095"/>
            <ac:spMk id="5" creationId="{694336AF-931C-4932-B617-12192BE814F6}"/>
          </ac:spMkLst>
        </pc:spChg>
        <pc:spChg chg="add del mod">
          <ac:chgData name="Filippo Parravicini" userId="8da0a157-2020-44c3-9a8e-43cd95a51332" providerId="ADAL" clId="{5CC2E6C0-2DE6-4E27-9BE1-341CADECC6E1}" dt="2021-08-23T02:17:48.866" v="705" actId="478"/>
          <ac:spMkLst>
            <pc:docMk/>
            <pc:sldMk cId="3405621857" sldId="3095"/>
            <ac:spMk id="18" creationId="{52817FA3-44BA-4B28-A8D0-03870ABEEDD8}"/>
          </ac:spMkLst>
        </pc:spChg>
        <pc:spChg chg="add mod">
          <ac:chgData name="Filippo Parravicini" userId="8da0a157-2020-44c3-9a8e-43cd95a51332" providerId="ADAL" clId="{5CC2E6C0-2DE6-4E27-9BE1-341CADECC6E1}" dt="2021-08-23T02:24:02.547" v="1314" actId="1076"/>
          <ac:spMkLst>
            <pc:docMk/>
            <pc:sldMk cId="3405621857" sldId="3095"/>
            <ac:spMk id="19" creationId="{7D812949-7F6A-4C98-BFC1-0E0F3DABF11C}"/>
          </ac:spMkLst>
        </pc:spChg>
        <pc:spChg chg="add mod">
          <ac:chgData name="Filippo Parravicini" userId="8da0a157-2020-44c3-9a8e-43cd95a51332" providerId="ADAL" clId="{5CC2E6C0-2DE6-4E27-9BE1-341CADECC6E1}" dt="2021-08-23T02:24:06.415" v="1315" actId="1076"/>
          <ac:spMkLst>
            <pc:docMk/>
            <pc:sldMk cId="3405621857" sldId="3095"/>
            <ac:spMk id="20" creationId="{124FA6CB-F15D-4DC4-A464-EB7D98281D5E}"/>
          </ac:spMkLst>
        </pc:spChg>
        <pc:spChg chg="del">
          <ac:chgData name="Filippo Parravicini" userId="8da0a157-2020-44c3-9a8e-43cd95a51332" providerId="ADAL" clId="{5CC2E6C0-2DE6-4E27-9BE1-341CADECC6E1}" dt="2021-08-23T02:08:14.473" v="576" actId="478"/>
          <ac:spMkLst>
            <pc:docMk/>
            <pc:sldMk cId="3405621857" sldId="3095"/>
            <ac:spMk id="49" creationId="{11B9ADDA-C11A-492A-89FC-2236400F70F2}"/>
          </ac:spMkLst>
        </pc:spChg>
        <pc:grpChg chg="del">
          <ac:chgData name="Filippo Parravicini" userId="8da0a157-2020-44c3-9a8e-43cd95a51332" providerId="ADAL" clId="{5CC2E6C0-2DE6-4E27-9BE1-341CADECC6E1}" dt="2021-08-23T02:08:14.473" v="576" actId="478"/>
          <ac:grpSpMkLst>
            <pc:docMk/>
            <pc:sldMk cId="3405621857" sldId="3095"/>
            <ac:grpSpMk id="37" creationId="{CD8D1904-DF38-44ED-B6C3-5CDF4E558A42}"/>
          </ac:grpSpMkLst>
        </pc:grpChg>
        <pc:picChg chg="add del mod">
          <ac:chgData name="Filippo Parravicini" userId="8da0a157-2020-44c3-9a8e-43cd95a51332" providerId="ADAL" clId="{5CC2E6C0-2DE6-4E27-9BE1-341CADECC6E1}" dt="2021-08-23T16:05:29.829" v="4990" actId="478"/>
          <ac:picMkLst>
            <pc:docMk/>
            <pc:sldMk cId="3405621857" sldId="3095"/>
            <ac:picMk id="4" creationId="{B7A1A387-4F5E-4DE4-A0F9-58B433A7E171}"/>
          </ac:picMkLst>
        </pc:picChg>
        <pc:picChg chg="add del mod">
          <ac:chgData name="Filippo Parravicini" userId="8da0a157-2020-44c3-9a8e-43cd95a51332" providerId="ADAL" clId="{5CC2E6C0-2DE6-4E27-9BE1-341CADECC6E1}" dt="2021-08-23T16:07:33.956" v="5011" actId="21"/>
          <ac:picMkLst>
            <pc:docMk/>
            <pc:sldMk cId="3405621857" sldId="3095"/>
            <ac:picMk id="7" creationId="{0E39B4D1-5F8D-4C0D-B210-D0121F424E13}"/>
          </ac:picMkLst>
        </pc:picChg>
        <pc:picChg chg="add del mod">
          <ac:chgData name="Filippo Parravicini" userId="8da0a157-2020-44c3-9a8e-43cd95a51332" providerId="ADAL" clId="{5CC2E6C0-2DE6-4E27-9BE1-341CADECC6E1}" dt="2021-08-23T16:05:17.034" v="4984" actId="21"/>
          <ac:picMkLst>
            <pc:docMk/>
            <pc:sldMk cId="3405621857" sldId="3095"/>
            <ac:picMk id="9" creationId="{EA9AD2BB-906F-4347-BAC9-D5669F69153A}"/>
          </ac:picMkLst>
        </pc:picChg>
        <pc:picChg chg="add del mod">
          <ac:chgData name="Filippo Parravicini" userId="8da0a157-2020-44c3-9a8e-43cd95a51332" providerId="ADAL" clId="{5CC2E6C0-2DE6-4E27-9BE1-341CADECC6E1}" dt="2021-08-23T16:05:32.283" v="4992" actId="21"/>
          <ac:picMkLst>
            <pc:docMk/>
            <pc:sldMk cId="3405621857" sldId="3095"/>
            <ac:picMk id="11" creationId="{911CD96A-E228-4F09-BE04-1B743C447A37}"/>
          </ac:picMkLst>
        </pc:picChg>
      </pc:sldChg>
      <pc:sldChg chg="add del">
        <pc:chgData name="Filippo Parravicini" userId="8da0a157-2020-44c3-9a8e-43cd95a51332" providerId="ADAL" clId="{5CC2E6C0-2DE6-4E27-9BE1-341CADECC6E1}" dt="2021-08-23T02:31:19.545" v="1693" actId="47"/>
        <pc:sldMkLst>
          <pc:docMk/>
          <pc:sldMk cId="1441866554" sldId="3096"/>
        </pc:sldMkLst>
      </pc:sldChg>
      <pc:sldChg chg="modSp add del mod">
        <pc:chgData name="Filippo Parravicini" userId="8da0a157-2020-44c3-9a8e-43cd95a51332" providerId="ADAL" clId="{5CC2E6C0-2DE6-4E27-9BE1-341CADECC6E1}" dt="2021-08-23T16:49:41.435" v="5904" actId="47"/>
        <pc:sldMkLst>
          <pc:docMk/>
          <pc:sldMk cId="2925716493" sldId="3097"/>
        </pc:sldMkLst>
        <pc:spChg chg="mod">
          <ac:chgData name="Filippo Parravicini" userId="8da0a157-2020-44c3-9a8e-43cd95a51332" providerId="ADAL" clId="{5CC2E6C0-2DE6-4E27-9BE1-341CADECC6E1}" dt="2021-08-23T02:31:23.488" v="1695" actId="20577"/>
          <ac:spMkLst>
            <pc:docMk/>
            <pc:sldMk cId="2925716493" sldId="3097"/>
            <ac:spMk id="2" creationId="{460B35C3-9D16-43AF-85C5-7F08BCD42F8D}"/>
          </ac:spMkLst>
        </pc:spChg>
        <pc:spChg chg="mod">
          <ac:chgData name="Filippo Parravicini" userId="8da0a157-2020-44c3-9a8e-43cd95a51332" providerId="ADAL" clId="{5CC2E6C0-2DE6-4E27-9BE1-341CADECC6E1}" dt="2021-08-23T02:31:36.074" v="1701" actId="6549"/>
          <ac:spMkLst>
            <pc:docMk/>
            <pc:sldMk cId="2925716493" sldId="3097"/>
            <ac:spMk id="8" creationId="{089E3EF0-1942-4641-9760-F9B9DEC03C44}"/>
          </ac:spMkLst>
        </pc:spChg>
      </pc:sldChg>
      <pc:sldChg chg="modSp add del mod">
        <pc:chgData name="Filippo Parravicini" userId="8da0a157-2020-44c3-9a8e-43cd95a51332" providerId="ADAL" clId="{5CC2E6C0-2DE6-4E27-9BE1-341CADECC6E1}" dt="2021-08-23T16:49:43.115" v="5905" actId="47"/>
        <pc:sldMkLst>
          <pc:docMk/>
          <pc:sldMk cId="2842216596" sldId="3098"/>
        </pc:sldMkLst>
        <pc:spChg chg="mod">
          <ac:chgData name="Filippo Parravicini" userId="8da0a157-2020-44c3-9a8e-43cd95a51332" providerId="ADAL" clId="{5CC2E6C0-2DE6-4E27-9BE1-341CADECC6E1}" dt="2021-08-23T02:31:27.152" v="1697" actId="20577"/>
          <ac:spMkLst>
            <pc:docMk/>
            <pc:sldMk cId="2842216596" sldId="3098"/>
            <ac:spMk id="2" creationId="{460B35C3-9D16-43AF-85C5-7F08BCD42F8D}"/>
          </ac:spMkLst>
        </pc:spChg>
        <pc:spChg chg="mod">
          <ac:chgData name="Filippo Parravicini" userId="8da0a157-2020-44c3-9a8e-43cd95a51332" providerId="ADAL" clId="{5CC2E6C0-2DE6-4E27-9BE1-341CADECC6E1}" dt="2021-08-23T02:31:30.588" v="1699" actId="6549"/>
          <ac:spMkLst>
            <pc:docMk/>
            <pc:sldMk cId="2842216596" sldId="3098"/>
            <ac:spMk id="9" creationId="{375EDA43-FA5D-4CCB-B212-D6E8867D3781}"/>
          </ac:spMkLst>
        </pc:spChg>
      </pc:sldChg>
      <pc:sldChg chg="addSp delSp modSp add mod ord">
        <pc:chgData name="Filippo Parravicini" userId="8da0a157-2020-44c3-9a8e-43cd95a51332" providerId="ADAL" clId="{5CC2E6C0-2DE6-4E27-9BE1-341CADECC6E1}" dt="2021-08-23T16:58:14.711" v="6250"/>
        <pc:sldMkLst>
          <pc:docMk/>
          <pc:sldMk cId="895702012" sldId="3099"/>
        </pc:sldMkLst>
        <pc:spChg chg="mod">
          <ac:chgData name="Filippo Parravicini" userId="8da0a157-2020-44c3-9a8e-43cd95a51332" providerId="ADAL" clId="{5CC2E6C0-2DE6-4E27-9BE1-341CADECC6E1}" dt="2021-08-23T02:32:08.612" v="1778" actId="20577"/>
          <ac:spMkLst>
            <pc:docMk/>
            <pc:sldMk cId="895702012" sldId="3099"/>
            <ac:spMk id="2" creationId="{460B35C3-9D16-43AF-85C5-7F08BCD42F8D}"/>
          </ac:spMkLst>
        </pc:spChg>
        <pc:spChg chg="del">
          <ac:chgData name="Filippo Parravicini" userId="8da0a157-2020-44c3-9a8e-43cd95a51332" providerId="ADAL" clId="{5CC2E6C0-2DE6-4E27-9BE1-341CADECC6E1}" dt="2021-08-23T02:32:14.330" v="1779" actId="478"/>
          <ac:spMkLst>
            <pc:docMk/>
            <pc:sldMk cId="895702012" sldId="3099"/>
            <ac:spMk id="8" creationId="{65D9F461-2DE1-4DF8-BCB2-8AF985BBCEF7}"/>
          </ac:spMkLst>
        </pc:spChg>
        <pc:spChg chg="del">
          <ac:chgData name="Filippo Parravicini" userId="8da0a157-2020-44c3-9a8e-43cd95a51332" providerId="ADAL" clId="{5CC2E6C0-2DE6-4E27-9BE1-341CADECC6E1}" dt="2021-08-23T02:32:14.330" v="1779" actId="478"/>
          <ac:spMkLst>
            <pc:docMk/>
            <pc:sldMk cId="895702012" sldId="3099"/>
            <ac:spMk id="9" creationId="{375EDA43-FA5D-4CCB-B212-D6E8867D3781}"/>
          </ac:spMkLst>
        </pc:spChg>
        <pc:spChg chg="mod">
          <ac:chgData name="Filippo Parravicini" userId="8da0a157-2020-44c3-9a8e-43cd95a51332" providerId="ADAL" clId="{5CC2E6C0-2DE6-4E27-9BE1-341CADECC6E1}" dt="2021-08-23T02:32:53.037" v="1807"/>
          <ac:spMkLst>
            <pc:docMk/>
            <pc:sldMk cId="895702012" sldId="3099"/>
            <ac:spMk id="11" creationId="{BDE41B96-4AF7-40B9-AB99-6701FE61FA0F}"/>
          </ac:spMkLst>
        </pc:spChg>
        <pc:spChg chg="mod">
          <ac:chgData name="Filippo Parravicini" userId="8da0a157-2020-44c3-9a8e-43cd95a51332" providerId="ADAL" clId="{5CC2E6C0-2DE6-4E27-9BE1-341CADECC6E1}" dt="2021-08-23T02:32:53.037" v="1807"/>
          <ac:spMkLst>
            <pc:docMk/>
            <pc:sldMk cId="895702012" sldId="3099"/>
            <ac:spMk id="12" creationId="{EC2AECC6-AA60-41EB-8435-65AC74DBBF2F}"/>
          </ac:spMkLst>
        </pc:spChg>
        <pc:spChg chg="mod">
          <ac:chgData name="Filippo Parravicini" userId="8da0a157-2020-44c3-9a8e-43cd95a51332" providerId="ADAL" clId="{5CC2E6C0-2DE6-4E27-9BE1-341CADECC6E1}" dt="2021-08-23T02:32:53.037" v="1807"/>
          <ac:spMkLst>
            <pc:docMk/>
            <pc:sldMk cId="895702012" sldId="3099"/>
            <ac:spMk id="13" creationId="{E6AB6636-0A07-4B5F-91B9-E63537970500}"/>
          </ac:spMkLst>
        </pc:spChg>
        <pc:spChg chg="mod">
          <ac:chgData name="Filippo Parravicini" userId="8da0a157-2020-44c3-9a8e-43cd95a51332" providerId="ADAL" clId="{5CC2E6C0-2DE6-4E27-9BE1-341CADECC6E1}" dt="2021-08-23T02:32:53.037" v="1807"/>
          <ac:spMkLst>
            <pc:docMk/>
            <pc:sldMk cId="895702012" sldId="3099"/>
            <ac:spMk id="14" creationId="{65BB061D-9F65-43A6-B18D-940C4028E91C}"/>
          </ac:spMkLst>
        </pc:spChg>
        <pc:spChg chg="mod">
          <ac:chgData name="Filippo Parravicini" userId="8da0a157-2020-44c3-9a8e-43cd95a51332" providerId="ADAL" clId="{5CC2E6C0-2DE6-4E27-9BE1-341CADECC6E1}" dt="2021-08-23T02:32:53.037" v="1807"/>
          <ac:spMkLst>
            <pc:docMk/>
            <pc:sldMk cId="895702012" sldId="3099"/>
            <ac:spMk id="17" creationId="{1F0FF982-E867-48ED-941A-F242E5C5EF07}"/>
          </ac:spMkLst>
        </pc:spChg>
        <pc:spChg chg="add del mod">
          <ac:chgData name="Filippo Parravicini" userId="8da0a157-2020-44c3-9a8e-43cd95a51332" providerId="ADAL" clId="{5CC2E6C0-2DE6-4E27-9BE1-341CADECC6E1}" dt="2021-08-23T02:35:07.449" v="1832" actId="21"/>
          <ac:spMkLst>
            <pc:docMk/>
            <pc:sldMk cId="895702012" sldId="3099"/>
            <ac:spMk id="18" creationId="{B5E6FCCC-FC72-4F1F-BC7B-14EF2EEF51BF}"/>
          </ac:spMkLst>
        </pc:spChg>
        <pc:spChg chg="add del">
          <ac:chgData name="Filippo Parravicini" userId="8da0a157-2020-44c3-9a8e-43cd95a51332" providerId="ADAL" clId="{5CC2E6C0-2DE6-4E27-9BE1-341CADECC6E1}" dt="2021-08-23T02:34:59.397" v="1828" actId="478"/>
          <ac:spMkLst>
            <pc:docMk/>
            <pc:sldMk cId="895702012" sldId="3099"/>
            <ac:spMk id="22" creationId="{E7FC985A-A5A8-404E-90A8-ECE4E03F1E54}"/>
          </ac:spMkLst>
        </pc:spChg>
        <pc:spChg chg="add del">
          <ac:chgData name="Filippo Parravicini" userId="8da0a157-2020-44c3-9a8e-43cd95a51332" providerId="ADAL" clId="{5CC2E6C0-2DE6-4E27-9BE1-341CADECC6E1}" dt="2021-08-23T02:36:04.606" v="1843"/>
          <ac:spMkLst>
            <pc:docMk/>
            <pc:sldMk cId="895702012" sldId="3099"/>
            <ac:spMk id="24" creationId="{33B4F48A-390E-4B4E-8EE9-EE9228BDEAEF}"/>
          </ac:spMkLst>
        </pc:spChg>
        <pc:spChg chg="add mod">
          <ac:chgData name="Filippo Parravicini" userId="8da0a157-2020-44c3-9a8e-43cd95a51332" providerId="ADAL" clId="{5CC2E6C0-2DE6-4E27-9BE1-341CADECC6E1}" dt="2021-08-23T02:38:58.237" v="1925" actId="20577"/>
          <ac:spMkLst>
            <pc:docMk/>
            <pc:sldMk cId="895702012" sldId="3099"/>
            <ac:spMk id="31" creationId="{BB4DCD7B-9FC6-451F-82CC-097C3CE644A9}"/>
          </ac:spMkLst>
        </pc:spChg>
        <pc:spChg chg="add mod">
          <ac:chgData name="Filippo Parravicini" userId="8da0a157-2020-44c3-9a8e-43cd95a51332" providerId="ADAL" clId="{5CC2E6C0-2DE6-4E27-9BE1-341CADECC6E1}" dt="2021-08-23T02:39:18.986" v="1959" actId="20577"/>
          <ac:spMkLst>
            <pc:docMk/>
            <pc:sldMk cId="895702012" sldId="3099"/>
            <ac:spMk id="32" creationId="{EEA1FB7C-2AE1-4964-9DA6-6C8C9621DE86}"/>
          </ac:spMkLst>
        </pc:spChg>
        <pc:spChg chg="add mod">
          <ac:chgData name="Filippo Parravicini" userId="8da0a157-2020-44c3-9a8e-43cd95a51332" providerId="ADAL" clId="{5CC2E6C0-2DE6-4E27-9BE1-341CADECC6E1}" dt="2021-08-23T02:39:29.063" v="1983" actId="20577"/>
          <ac:spMkLst>
            <pc:docMk/>
            <pc:sldMk cId="895702012" sldId="3099"/>
            <ac:spMk id="33" creationId="{BDCFE74F-D2F9-4ACD-97C2-8416E22BEF60}"/>
          </ac:spMkLst>
        </pc:spChg>
        <pc:grpChg chg="add del mod">
          <ac:chgData name="Filippo Parravicini" userId="8da0a157-2020-44c3-9a8e-43cd95a51332" providerId="ADAL" clId="{5CC2E6C0-2DE6-4E27-9BE1-341CADECC6E1}" dt="2021-08-23T02:35:07.449" v="1832" actId="21"/>
          <ac:grpSpMkLst>
            <pc:docMk/>
            <pc:sldMk cId="895702012" sldId="3099"/>
            <ac:grpSpMk id="5" creationId="{1818ACAB-C8ED-4851-866D-212B3D87278D}"/>
          </ac:grpSpMkLst>
        </pc:grpChg>
        <pc:picChg chg="mod">
          <ac:chgData name="Filippo Parravicini" userId="8da0a157-2020-44c3-9a8e-43cd95a51332" providerId="ADAL" clId="{5CC2E6C0-2DE6-4E27-9BE1-341CADECC6E1}" dt="2021-08-23T02:32:53.037" v="1807"/>
          <ac:picMkLst>
            <pc:docMk/>
            <pc:sldMk cId="895702012" sldId="3099"/>
            <ac:picMk id="6" creationId="{07685150-37C6-48D9-85FF-08FC39F56CC5}"/>
          </ac:picMkLst>
        </pc:picChg>
        <pc:picChg chg="mod">
          <ac:chgData name="Filippo Parravicini" userId="8da0a157-2020-44c3-9a8e-43cd95a51332" providerId="ADAL" clId="{5CC2E6C0-2DE6-4E27-9BE1-341CADECC6E1}" dt="2021-08-23T02:32:53.037" v="1807"/>
          <ac:picMkLst>
            <pc:docMk/>
            <pc:sldMk cId="895702012" sldId="3099"/>
            <ac:picMk id="15" creationId="{40BDC3B0-D232-4DBD-86C8-B67623DC8B09}"/>
          </ac:picMkLst>
        </pc:picChg>
        <pc:picChg chg="add del">
          <ac:chgData name="Filippo Parravicini" userId="8da0a157-2020-44c3-9a8e-43cd95a51332" providerId="ADAL" clId="{5CC2E6C0-2DE6-4E27-9BE1-341CADECC6E1}" dt="2021-08-23T02:36:04.606" v="1843"/>
          <ac:picMkLst>
            <pc:docMk/>
            <pc:sldMk cId="895702012" sldId="3099"/>
            <ac:picMk id="23" creationId="{9C89C278-FA42-4ACA-A4E7-107AF169A19D}"/>
          </ac:picMkLst>
        </pc:picChg>
        <pc:picChg chg="mod">
          <ac:chgData name="Filippo Parravicini" userId="8da0a157-2020-44c3-9a8e-43cd95a51332" providerId="ADAL" clId="{5CC2E6C0-2DE6-4E27-9BE1-341CADECC6E1}" dt="2021-08-23T02:37:51.914" v="1880" actId="1582"/>
          <ac:picMkLst>
            <pc:docMk/>
            <pc:sldMk cId="895702012" sldId="3099"/>
            <ac:picMk id="25" creationId="{40BFC01D-09AE-423A-84E4-EF4A2FD25F15}"/>
          </ac:picMkLst>
        </pc:picChg>
        <pc:picChg chg="add mod">
          <ac:chgData name="Filippo Parravicini" userId="8da0a157-2020-44c3-9a8e-43cd95a51332" providerId="ADAL" clId="{5CC2E6C0-2DE6-4E27-9BE1-341CADECC6E1}" dt="2021-08-23T02:37:51.914" v="1880" actId="1582"/>
          <ac:picMkLst>
            <pc:docMk/>
            <pc:sldMk cId="895702012" sldId="3099"/>
            <ac:picMk id="26" creationId="{17355D85-E508-4DD4-9119-F29BC8F5C22C}"/>
          </ac:picMkLst>
        </pc:picChg>
        <pc:picChg chg="add mod">
          <ac:chgData name="Filippo Parravicini" userId="8da0a157-2020-44c3-9a8e-43cd95a51332" providerId="ADAL" clId="{5CC2E6C0-2DE6-4E27-9BE1-341CADECC6E1}" dt="2021-08-23T02:37:51.914" v="1880" actId="1582"/>
          <ac:picMkLst>
            <pc:docMk/>
            <pc:sldMk cId="895702012" sldId="3099"/>
            <ac:picMk id="27" creationId="{48203B17-A623-430F-918D-F8F9C3E98BC1}"/>
          </ac:picMkLst>
        </pc:picChg>
        <pc:picChg chg="add mod">
          <ac:chgData name="Filippo Parravicini" userId="8da0a157-2020-44c3-9a8e-43cd95a51332" providerId="ADAL" clId="{5CC2E6C0-2DE6-4E27-9BE1-341CADECC6E1}" dt="2021-08-23T02:36:54.056" v="1862" actId="571"/>
          <ac:picMkLst>
            <pc:docMk/>
            <pc:sldMk cId="895702012" sldId="3099"/>
            <ac:picMk id="28" creationId="{373E6DF4-4D2C-4A88-B3CE-47C34C7CD6E6}"/>
          </ac:picMkLst>
        </pc:picChg>
        <pc:picChg chg="add mod">
          <ac:chgData name="Filippo Parravicini" userId="8da0a157-2020-44c3-9a8e-43cd95a51332" providerId="ADAL" clId="{5CC2E6C0-2DE6-4E27-9BE1-341CADECC6E1}" dt="2021-08-23T02:36:54.056" v="1862" actId="571"/>
          <ac:picMkLst>
            <pc:docMk/>
            <pc:sldMk cId="895702012" sldId="3099"/>
            <ac:picMk id="29" creationId="{50969346-D024-4795-9236-F6707AC656F5}"/>
          </ac:picMkLst>
        </pc:picChg>
        <pc:picChg chg="add mod">
          <ac:chgData name="Filippo Parravicini" userId="8da0a157-2020-44c3-9a8e-43cd95a51332" providerId="ADAL" clId="{5CC2E6C0-2DE6-4E27-9BE1-341CADECC6E1}" dt="2021-08-23T02:36:54.056" v="1862" actId="571"/>
          <ac:picMkLst>
            <pc:docMk/>
            <pc:sldMk cId="895702012" sldId="3099"/>
            <ac:picMk id="30" creationId="{FACF63BA-F1A5-4779-9E3D-D051CBFC74C6}"/>
          </ac:picMkLst>
        </pc:picChg>
        <pc:cxnChg chg="mod">
          <ac:chgData name="Filippo Parravicini" userId="8da0a157-2020-44c3-9a8e-43cd95a51332" providerId="ADAL" clId="{5CC2E6C0-2DE6-4E27-9BE1-341CADECC6E1}" dt="2021-08-23T02:32:53.037" v="1807"/>
          <ac:cxnSpMkLst>
            <pc:docMk/>
            <pc:sldMk cId="895702012" sldId="3099"/>
            <ac:cxnSpMk id="7" creationId="{3BB3F1B4-029C-4F8D-AE7C-BAE1C47163DE}"/>
          </ac:cxnSpMkLst>
        </pc:cxnChg>
        <pc:cxnChg chg="mod">
          <ac:chgData name="Filippo Parravicini" userId="8da0a157-2020-44c3-9a8e-43cd95a51332" providerId="ADAL" clId="{5CC2E6C0-2DE6-4E27-9BE1-341CADECC6E1}" dt="2021-08-23T02:32:53.037" v="1807"/>
          <ac:cxnSpMkLst>
            <pc:docMk/>
            <pc:sldMk cId="895702012" sldId="3099"/>
            <ac:cxnSpMk id="10" creationId="{852EB391-2AE6-4C82-A358-7AA5F9B3B487}"/>
          </ac:cxnSpMkLst>
        </pc:cxnChg>
        <pc:cxnChg chg="mod">
          <ac:chgData name="Filippo Parravicini" userId="8da0a157-2020-44c3-9a8e-43cd95a51332" providerId="ADAL" clId="{5CC2E6C0-2DE6-4E27-9BE1-341CADECC6E1}" dt="2021-08-23T02:32:53.037" v="1807"/>
          <ac:cxnSpMkLst>
            <pc:docMk/>
            <pc:sldMk cId="895702012" sldId="3099"/>
            <ac:cxnSpMk id="16" creationId="{ABF52270-9CC8-4C2D-A7BE-4C7764257C7B}"/>
          </ac:cxnSpMkLst>
        </pc:cxnChg>
        <pc:cxnChg chg="add del mod">
          <ac:chgData name="Filippo Parravicini" userId="8da0a157-2020-44c3-9a8e-43cd95a51332" providerId="ADAL" clId="{5CC2E6C0-2DE6-4E27-9BE1-341CADECC6E1}" dt="2021-08-23T02:33:47.004" v="1813" actId="21"/>
          <ac:cxnSpMkLst>
            <pc:docMk/>
            <pc:sldMk cId="895702012" sldId="3099"/>
            <ac:cxnSpMk id="19" creationId="{06673462-0DBB-4ACF-B1B8-4A59DCFF7B2B}"/>
          </ac:cxnSpMkLst>
        </pc:cxnChg>
        <pc:cxnChg chg="add del mod">
          <ac:chgData name="Filippo Parravicini" userId="8da0a157-2020-44c3-9a8e-43cd95a51332" providerId="ADAL" clId="{5CC2E6C0-2DE6-4E27-9BE1-341CADECC6E1}" dt="2021-08-23T02:34:41.685" v="1824" actId="478"/>
          <ac:cxnSpMkLst>
            <pc:docMk/>
            <pc:sldMk cId="895702012" sldId="3099"/>
            <ac:cxnSpMk id="21" creationId="{D281B66D-2E5C-468B-840B-CAFF922AE5BE}"/>
          </ac:cxnSpMkLst>
        </pc:cxnChg>
      </pc:sldChg>
      <pc:sldChg chg="addSp modSp add mod">
        <pc:chgData name="Filippo Parravicini" userId="8da0a157-2020-44c3-9a8e-43cd95a51332" providerId="ADAL" clId="{5CC2E6C0-2DE6-4E27-9BE1-341CADECC6E1}" dt="2021-08-23T02:51:22.816" v="2521" actId="1076"/>
        <pc:sldMkLst>
          <pc:docMk/>
          <pc:sldMk cId="3458649674" sldId="3100"/>
        </pc:sldMkLst>
        <pc:spChg chg="mod">
          <ac:chgData name="Filippo Parravicini" userId="8da0a157-2020-44c3-9a8e-43cd95a51332" providerId="ADAL" clId="{5CC2E6C0-2DE6-4E27-9BE1-341CADECC6E1}" dt="2021-08-23T02:32:28.237" v="1806" actId="20577"/>
          <ac:spMkLst>
            <pc:docMk/>
            <pc:sldMk cId="3458649674" sldId="3100"/>
            <ac:spMk id="2" creationId="{460B35C3-9D16-43AF-85C5-7F08BCD42F8D}"/>
          </ac:spMkLst>
        </pc:spChg>
        <pc:spChg chg="add mod">
          <ac:chgData name="Filippo Parravicini" userId="8da0a157-2020-44c3-9a8e-43cd95a51332" providerId="ADAL" clId="{5CC2E6C0-2DE6-4E27-9BE1-341CADECC6E1}" dt="2021-08-23T02:40:28.382" v="1993" actId="1582"/>
          <ac:spMkLst>
            <pc:docMk/>
            <pc:sldMk cId="3458649674" sldId="3100"/>
            <ac:spMk id="5" creationId="{05F8EC0D-F57E-4557-81AE-0A5EC29FA47E}"/>
          </ac:spMkLst>
        </pc:spChg>
        <pc:spChg chg="add mod">
          <ac:chgData name="Filippo Parravicini" userId="8da0a157-2020-44c3-9a8e-43cd95a51332" providerId="ADAL" clId="{5CC2E6C0-2DE6-4E27-9BE1-341CADECC6E1}" dt="2021-08-23T02:48:26.745" v="2164" actId="1037"/>
          <ac:spMkLst>
            <pc:docMk/>
            <pc:sldMk cId="3458649674" sldId="3100"/>
            <ac:spMk id="6" creationId="{3CD63A30-A2E2-40FF-8D41-5BADDD58A1D8}"/>
          </ac:spMkLst>
        </pc:spChg>
        <pc:spChg chg="add mod">
          <ac:chgData name="Filippo Parravicini" userId="8da0a157-2020-44c3-9a8e-43cd95a51332" providerId="ADAL" clId="{5CC2E6C0-2DE6-4E27-9BE1-341CADECC6E1}" dt="2021-08-23T02:40:37.692" v="1995" actId="571"/>
          <ac:spMkLst>
            <pc:docMk/>
            <pc:sldMk cId="3458649674" sldId="3100"/>
            <ac:spMk id="7" creationId="{BC9B9CD7-CBCC-4367-84B6-E8E17B6A6F41}"/>
          </ac:spMkLst>
        </pc:spChg>
        <pc:spChg chg="add mod ord">
          <ac:chgData name="Filippo Parravicini" userId="8da0a157-2020-44c3-9a8e-43cd95a51332" providerId="ADAL" clId="{5CC2E6C0-2DE6-4E27-9BE1-341CADECC6E1}" dt="2021-08-23T02:48:26.745" v="2164" actId="1037"/>
          <ac:spMkLst>
            <pc:docMk/>
            <pc:sldMk cId="3458649674" sldId="3100"/>
            <ac:spMk id="20" creationId="{66BAE09F-0F1A-4A13-927E-7EB54D5D7568}"/>
          </ac:spMkLst>
        </pc:spChg>
        <pc:spChg chg="add mod">
          <ac:chgData name="Filippo Parravicini" userId="8da0a157-2020-44c3-9a8e-43cd95a51332" providerId="ADAL" clId="{5CC2E6C0-2DE6-4E27-9BE1-341CADECC6E1}" dt="2021-08-23T02:42:38.110" v="2016" actId="1076"/>
          <ac:spMkLst>
            <pc:docMk/>
            <pc:sldMk cId="3458649674" sldId="3100"/>
            <ac:spMk id="23" creationId="{1D5C7529-C790-4E6C-8742-D0F929124F5A}"/>
          </ac:spMkLst>
        </pc:spChg>
        <pc:spChg chg="add mod">
          <ac:chgData name="Filippo Parravicini" userId="8da0a157-2020-44c3-9a8e-43cd95a51332" providerId="ADAL" clId="{5CC2E6C0-2DE6-4E27-9BE1-341CADECC6E1}" dt="2021-08-23T02:46:53.502" v="2091" actId="1036"/>
          <ac:spMkLst>
            <pc:docMk/>
            <pc:sldMk cId="3458649674" sldId="3100"/>
            <ac:spMk id="27" creationId="{46919BF2-3AE6-4C78-B428-FB2EEE36EC51}"/>
          </ac:spMkLst>
        </pc:spChg>
        <pc:spChg chg="add mod">
          <ac:chgData name="Filippo Parravicini" userId="8da0a157-2020-44c3-9a8e-43cd95a51332" providerId="ADAL" clId="{5CC2E6C0-2DE6-4E27-9BE1-341CADECC6E1}" dt="2021-08-23T02:46:53.502" v="2091" actId="1036"/>
          <ac:spMkLst>
            <pc:docMk/>
            <pc:sldMk cId="3458649674" sldId="3100"/>
            <ac:spMk id="28" creationId="{C224865C-F622-4528-9C15-EACD5FDDC1DD}"/>
          </ac:spMkLst>
        </pc:spChg>
        <pc:spChg chg="add mod">
          <ac:chgData name="Filippo Parravicini" userId="8da0a157-2020-44c3-9a8e-43cd95a51332" providerId="ADAL" clId="{5CC2E6C0-2DE6-4E27-9BE1-341CADECC6E1}" dt="2021-08-23T02:45:05.871" v="2047" actId="1076"/>
          <ac:spMkLst>
            <pc:docMk/>
            <pc:sldMk cId="3458649674" sldId="3100"/>
            <ac:spMk id="34" creationId="{9BBE42CB-D64D-45DC-AAB3-6ADA407D67DB}"/>
          </ac:spMkLst>
        </pc:spChg>
        <pc:spChg chg="add mod">
          <ac:chgData name="Filippo Parravicini" userId="8da0a157-2020-44c3-9a8e-43cd95a51332" providerId="ADAL" clId="{5CC2E6C0-2DE6-4E27-9BE1-341CADECC6E1}" dt="2021-08-23T02:48:26.745" v="2164" actId="1037"/>
          <ac:spMkLst>
            <pc:docMk/>
            <pc:sldMk cId="3458649674" sldId="3100"/>
            <ac:spMk id="42" creationId="{AD06419B-9FA3-4D84-A8D0-091B8CBB5299}"/>
          </ac:spMkLst>
        </pc:spChg>
        <pc:spChg chg="add mod">
          <ac:chgData name="Filippo Parravicini" userId="8da0a157-2020-44c3-9a8e-43cd95a51332" providerId="ADAL" clId="{5CC2E6C0-2DE6-4E27-9BE1-341CADECC6E1}" dt="2021-08-23T02:45:23.834" v="2050" actId="207"/>
          <ac:spMkLst>
            <pc:docMk/>
            <pc:sldMk cId="3458649674" sldId="3100"/>
            <ac:spMk id="43" creationId="{20FE2C35-4103-48CD-9DF6-9F448EFF8BD1}"/>
          </ac:spMkLst>
        </pc:spChg>
        <pc:spChg chg="add mod">
          <ac:chgData name="Filippo Parravicini" userId="8da0a157-2020-44c3-9a8e-43cd95a51332" providerId="ADAL" clId="{5CC2E6C0-2DE6-4E27-9BE1-341CADECC6E1}" dt="2021-08-23T02:46:35.719" v="2073" actId="552"/>
          <ac:spMkLst>
            <pc:docMk/>
            <pc:sldMk cId="3458649674" sldId="3100"/>
            <ac:spMk id="44" creationId="{532AA24B-A2F6-4BF6-85E4-E61E477E7C6E}"/>
          </ac:spMkLst>
        </pc:spChg>
        <pc:spChg chg="add mod">
          <ac:chgData name="Filippo Parravicini" userId="8da0a157-2020-44c3-9a8e-43cd95a51332" providerId="ADAL" clId="{5CC2E6C0-2DE6-4E27-9BE1-341CADECC6E1}" dt="2021-08-23T02:46:37.766" v="2074" actId="465"/>
          <ac:spMkLst>
            <pc:docMk/>
            <pc:sldMk cId="3458649674" sldId="3100"/>
            <ac:spMk id="45" creationId="{6F77152A-4EB8-4CDC-AAC5-1FA0E47D95DF}"/>
          </ac:spMkLst>
        </pc:spChg>
        <pc:spChg chg="add mod">
          <ac:chgData name="Filippo Parravicini" userId="8da0a157-2020-44c3-9a8e-43cd95a51332" providerId="ADAL" clId="{5CC2E6C0-2DE6-4E27-9BE1-341CADECC6E1}" dt="2021-08-23T02:46:35.719" v="2073" actId="552"/>
          <ac:spMkLst>
            <pc:docMk/>
            <pc:sldMk cId="3458649674" sldId="3100"/>
            <ac:spMk id="46" creationId="{609E1A5F-E955-4F7D-BD58-1D11C0E9FAC8}"/>
          </ac:spMkLst>
        </pc:spChg>
        <pc:spChg chg="add mod">
          <ac:chgData name="Filippo Parravicini" userId="8da0a157-2020-44c3-9a8e-43cd95a51332" providerId="ADAL" clId="{5CC2E6C0-2DE6-4E27-9BE1-341CADECC6E1}" dt="2021-08-23T02:47:25.158" v="2099" actId="1076"/>
          <ac:spMkLst>
            <pc:docMk/>
            <pc:sldMk cId="3458649674" sldId="3100"/>
            <ac:spMk id="49" creationId="{A454F1B3-718D-4C1B-9385-77CE3C9A22F3}"/>
          </ac:spMkLst>
        </pc:spChg>
        <pc:spChg chg="add mod">
          <ac:chgData name="Filippo Parravicini" userId="8da0a157-2020-44c3-9a8e-43cd95a51332" providerId="ADAL" clId="{5CC2E6C0-2DE6-4E27-9BE1-341CADECC6E1}" dt="2021-08-23T02:48:00.574" v="2129" actId="1076"/>
          <ac:spMkLst>
            <pc:docMk/>
            <pc:sldMk cId="3458649674" sldId="3100"/>
            <ac:spMk id="50" creationId="{3DF3EE46-CAC9-4CF7-AB86-4BDC911B8B56}"/>
          </ac:spMkLst>
        </pc:spChg>
        <pc:spChg chg="add mod">
          <ac:chgData name="Filippo Parravicini" userId="8da0a157-2020-44c3-9a8e-43cd95a51332" providerId="ADAL" clId="{5CC2E6C0-2DE6-4E27-9BE1-341CADECC6E1}" dt="2021-08-23T02:48:31.452" v="2165" actId="1076"/>
          <ac:spMkLst>
            <pc:docMk/>
            <pc:sldMk cId="3458649674" sldId="3100"/>
            <ac:spMk id="51" creationId="{321BA46A-8567-4272-8209-A1C7AAD430FA}"/>
          </ac:spMkLst>
        </pc:spChg>
        <pc:spChg chg="add mod">
          <ac:chgData name="Filippo Parravicini" userId="8da0a157-2020-44c3-9a8e-43cd95a51332" providerId="ADAL" clId="{5CC2E6C0-2DE6-4E27-9BE1-341CADECC6E1}" dt="2021-08-23T02:50:24.286" v="2417" actId="14100"/>
          <ac:spMkLst>
            <pc:docMk/>
            <pc:sldMk cId="3458649674" sldId="3100"/>
            <ac:spMk id="52" creationId="{378F5E96-7090-4290-9332-D7AC0800E569}"/>
          </ac:spMkLst>
        </pc:spChg>
        <pc:spChg chg="add mod">
          <ac:chgData name="Filippo Parravicini" userId="8da0a157-2020-44c3-9a8e-43cd95a51332" providerId="ADAL" clId="{5CC2E6C0-2DE6-4E27-9BE1-341CADECC6E1}" dt="2021-08-23T02:51:22.816" v="2521" actId="1076"/>
          <ac:spMkLst>
            <pc:docMk/>
            <pc:sldMk cId="3458649674" sldId="3100"/>
            <ac:spMk id="53" creationId="{761461AC-0C24-43BB-AA24-AE7FF1AC7D72}"/>
          </ac:spMkLst>
        </pc:spChg>
        <pc:spChg chg="add mod">
          <ac:chgData name="Filippo Parravicini" userId="8da0a157-2020-44c3-9a8e-43cd95a51332" providerId="ADAL" clId="{5CC2E6C0-2DE6-4E27-9BE1-341CADECC6E1}" dt="2021-08-23T02:51:18.796" v="2520" actId="20577"/>
          <ac:spMkLst>
            <pc:docMk/>
            <pc:sldMk cId="3458649674" sldId="3100"/>
            <ac:spMk id="54" creationId="{FF908BA9-3CD5-4D6A-A37B-52828E3DBECB}"/>
          </ac:spMkLst>
        </pc:spChg>
        <pc:cxnChg chg="add mod">
          <ac:chgData name="Filippo Parravicini" userId="8da0a157-2020-44c3-9a8e-43cd95a51332" providerId="ADAL" clId="{5CC2E6C0-2DE6-4E27-9BE1-341CADECC6E1}" dt="2021-08-23T02:40:09.362" v="1987" actId="1076"/>
          <ac:cxnSpMkLst>
            <pc:docMk/>
            <pc:sldMk cId="3458649674" sldId="3100"/>
            <ac:cxnSpMk id="4" creationId="{0B83D32D-8D50-468D-A3CE-9272A566985B}"/>
          </ac:cxnSpMkLst>
        </pc:cxnChg>
        <pc:cxnChg chg="add mod ord">
          <ac:chgData name="Filippo Parravicini" userId="8da0a157-2020-44c3-9a8e-43cd95a51332" providerId="ADAL" clId="{5CC2E6C0-2DE6-4E27-9BE1-341CADECC6E1}" dt="2021-08-23T02:43:56.271" v="2033" actId="166"/>
          <ac:cxnSpMkLst>
            <pc:docMk/>
            <pc:sldMk cId="3458649674" sldId="3100"/>
            <ac:cxnSpMk id="9" creationId="{0331C87A-6848-40F2-A1D0-B27947DEEAD5}"/>
          </ac:cxnSpMkLst>
        </pc:cxnChg>
        <pc:cxnChg chg="add mod">
          <ac:chgData name="Filippo Parravicini" userId="8da0a157-2020-44c3-9a8e-43cd95a51332" providerId="ADAL" clId="{5CC2E6C0-2DE6-4E27-9BE1-341CADECC6E1}" dt="2021-08-23T02:46:48.179" v="2075" actId="14100"/>
          <ac:cxnSpMkLst>
            <pc:docMk/>
            <pc:sldMk cId="3458649674" sldId="3100"/>
            <ac:cxnSpMk id="11" creationId="{64B64BD8-508A-4184-93BB-FD0BDDFCF0DE}"/>
          </ac:cxnSpMkLst>
        </pc:cxnChg>
        <pc:cxnChg chg="add mod ord">
          <ac:chgData name="Filippo Parravicini" userId="8da0a157-2020-44c3-9a8e-43cd95a51332" providerId="ADAL" clId="{5CC2E6C0-2DE6-4E27-9BE1-341CADECC6E1}" dt="2021-08-23T02:46:05.631" v="2064" actId="167"/>
          <ac:cxnSpMkLst>
            <pc:docMk/>
            <pc:sldMk cId="3458649674" sldId="3100"/>
            <ac:cxnSpMk id="13" creationId="{D79F9E7D-D717-4672-81B4-E945ABA75195}"/>
          </ac:cxnSpMkLst>
        </pc:cxnChg>
        <pc:cxnChg chg="add mod">
          <ac:chgData name="Filippo Parravicini" userId="8da0a157-2020-44c3-9a8e-43cd95a51332" providerId="ADAL" clId="{5CC2E6C0-2DE6-4E27-9BE1-341CADECC6E1}" dt="2021-08-23T02:48:26.745" v="2164" actId="1037"/>
          <ac:cxnSpMkLst>
            <pc:docMk/>
            <pc:sldMk cId="3458649674" sldId="3100"/>
            <ac:cxnSpMk id="16" creationId="{D07B4643-5EA9-49BE-99D4-B54ABFCDE8E3}"/>
          </ac:cxnSpMkLst>
        </pc:cxnChg>
        <pc:cxnChg chg="add mod">
          <ac:chgData name="Filippo Parravicini" userId="8da0a157-2020-44c3-9a8e-43cd95a51332" providerId="ADAL" clId="{5CC2E6C0-2DE6-4E27-9BE1-341CADECC6E1}" dt="2021-08-23T02:46:53.502" v="2091" actId="1036"/>
          <ac:cxnSpMkLst>
            <pc:docMk/>
            <pc:sldMk cId="3458649674" sldId="3100"/>
            <ac:cxnSpMk id="24" creationId="{24ED3F31-5F2E-409D-975D-761C81437813}"/>
          </ac:cxnSpMkLst>
        </pc:cxnChg>
        <pc:cxnChg chg="add mod">
          <ac:chgData name="Filippo Parravicini" userId="8da0a157-2020-44c3-9a8e-43cd95a51332" providerId="ADAL" clId="{5CC2E6C0-2DE6-4E27-9BE1-341CADECC6E1}" dt="2021-08-23T02:46:57.845" v="2092" actId="14100"/>
          <ac:cxnSpMkLst>
            <pc:docMk/>
            <pc:sldMk cId="3458649674" sldId="3100"/>
            <ac:cxnSpMk id="30" creationId="{0C307587-1F2A-486F-968F-CB0695014F8E}"/>
          </ac:cxnSpMkLst>
        </pc:cxnChg>
        <pc:cxnChg chg="add mod">
          <ac:chgData name="Filippo Parravicini" userId="8da0a157-2020-44c3-9a8e-43cd95a51332" providerId="ADAL" clId="{5CC2E6C0-2DE6-4E27-9BE1-341CADECC6E1}" dt="2021-08-23T02:45:05.871" v="2047" actId="1076"/>
          <ac:cxnSpMkLst>
            <pc:docMk/>
            <pc:sldMk cId="3458649674" sldId="3100"/>
            <ac:cxnSpMk id="35" creationId="{00A9F9E2-E7F1-4F24-B8F9-2D7114E5AACA}"/>
          </ac:cxnSpMkLst>
        </pc:cxnChg>
        <pc:cxnChg chg="add mod">
          <ac:chgData name="Filippo Parravicini" userId="8da0a157-2020-44c3-9a8e-43cd95a51332" providerId="ADAL" clId="{5CC2E6C0-2DE6-4E27-9BE1-341CADECC6E1}" dt="2021-08-23T02:48:26.745" v="2164" actId="1037"/>
          <ac:cxnSpMkLst>
            <pc:docMk/>
            <pc:sldMk cId="3458649674" sldId="3100"/>
            <ac:cxnSpMk id="41" creationId="{5B00F46C-1058-42C9-AD7A-E63031D0FFD5}"/>
          </ac:cxnSpMkLst>
        </pc:cxnChg>
      </pc:sldChg>
      <pc:sldChg chg="addSp delSp modSp add mod ord">
        <pc:chgData name="Filippo Parravicini" userId="8da0a157-2020-44c3-9a8e-43cd95a51332" providerId="ADAL" clId="{5CC2E6C0-2DE6-4E27-9BE1-341CADECC6E1}" dt="2021-08-23T02:58:27.270" v="3745" actId="20577"/>
        <pc:sldMkLst>
          <pc:docMk/>
          <pc:sldMk cId="1000376562" sldId="3101"/>
        </pc:sldMkLst>
        <pc:spChg chg="mod">
          <ac:chgData name="Filippo Parravicini" userId="8da0a157-2020-44c3-9a8e-43cd95a51332" providerId="ADAL" clId="{5CC2E6C0-2DE6-4E27-9BE1-341CADECC6E1}" dt="2021-08-23T02:51:55.903" v="2545" actId="20577"/>
          <ac:spMkLst>
            <pc:docMk/>
            <pc:sldMk cId="1000376562" sldId="3101"/>
            <ac:spMk id="2" creationId="{460B35C3-9D16-43AF-85C5-7F08BCD42F8D}"/>
          </ac:spMkLst>
        </pc:spChg>
        <pc:spChg chg="add del mod">
          <ac:chgData name="Filippo Parravicini" userId="8da0a157-2020-44c3-9a8e-43cd95a51332" providerId="ADAL" clId="{5CC2E6C0-2DE6-4E27-9BE1-341CADECC6E1}" dt="2021-08-23T02:51:49.515" v="2528"/>
          <ac:spMkLst>
            <pc:docMk/>
            <pc:sldMk cId="1000376562" sldId="3101"/>
            <ac:spMk id="3" creationId="{5C15DB78-B9F8-4D28-9A13-17072B6E42D9}"/>
          </ac:spMkLst>
        </pc:spChg>
        <pc:spChg chg="del">
          <ac:chgData name="Filippo Parravicini" userId="8da0a157-2020-44c3-9a8e-43cd95a51332" providerId="ADAL" clId="{5CC2E6C0-2DE6-4E27-9BE1-341CADECC6E1}" dt="2021-08-23T02:51:40.503" v="2525" actId="478"/>
          <ac:spMkLst>
            <pc:docMk/>
            <pc:sldMk cId="1000376562" sldId="3101"/>
            <ac:spMk id="5" creationId="{05F8EC0D-F57E-4557-81AE-0A5EC29FA47E}"/>
          </ac:spMkLst>
        </pc:spChg>
        <pc:spChg chg="del">
          <ac:chgData name="Filippo Parravicini" userId="8da0a157-2020-44c3-9a8e-43cd95a51332" providerId="ADAL" clId="{5CC2E6C0-2DE6-4E27-9BE1-341CADECC6E1}" dt="2021-08-23T02:51:40.503" v="2525" actId="478"/>
          <ac:spMkLst>
            <pc:docMk/>
            <pc:sldMk cId="1000376562" sldId="3101"/>
            <ac:spMk id="6" creationId="{3CD63A30-A2E2-40FF-8D41-5BADDD58A1D8}"/>
          </ac:spMkLst>
        </pc:spChg>
        <pc:spChg chg="del">
          <ac:chgData name="Filippo Parravicini" userId="8da0a157-2020-44c3-9a8e-43cd95a51332" providerId="ADAL" clId="{5CC2E6C0-2DE6-4E27-9BE1-341CADECC6E1}" dt="2021-08-23T02:51:40.503" v="2525" actId="478"/>
          <ac:spMkLst>
            <pc:docMk/>
            <pc:sldMk cId="1000376562" sldId="3101"/>
            <ac:spMk id="7" creationId="{BC9B9CD7-CBCC-4367-84B6-E8E17B6A6F41}"/>
          </ac:spMkLst>
        </pc:spChg>
        <pc:spChg chg="add mod">
          <ac:chgData name="Filippo Parravicini" userId="8da0a157-2020-44c3-9a8e-43cd95a51332" providerId="ADAL" clId="{5CC2E6C0-2DE6-4E27-9BE1-341CADECC6E1}" dt="2021-08-23T02:58:27.270" v="3745" actId="20577"/>
          <ac:spMkLst>
            <pc:docMk/>
            <pc:sldMk cId="1000376562" sldId="3101"/>
            <ac:spMk id="8" creationId="{A02AEB68-B366-40D7-9CF1-272999D56027}"/>
          </ac:spMkLst>
        </pc:spChg>
        <pc:spChg chg="del">
          <ac:chgData name="Filippo Parravicini" userId="8da0a157-2020-44c3-9a8e-43cd95a51332" providerId="ADAL" clId="{5CC2E6C0-2DE6-4E27-9BE1-341CADECC6E1}" dt="2021-08-23T02:51:40.503" v="2525" actId="478"/>
          <ac:spMkLst>
            <pc:docMk/>
            <pc:sldMk cId="1000376562" sldId="3101"/>
            <ac:spMk id="20" creationId="{66BAE09F-0F1A-4A13-927E-7EB54D5D7568}"/>
          </ac:spMkLst>
        </pc:spChg>
        <pc:spChg chg="del">
          <ac:chgData name="Filippo Parravicini" userId="8da0a157-2020-44c3-9a8e-43cd95a51332" providerId="ADAL" clId="{5CC2E6C0-2DE6-4E27-9BE1-341CADECC6E1}" dt="2021-08-23T02:51:40.503" v="2525" actId="478"/>
          <ac:spMkLst>
            <pc:docMk/>
            <pc:sldMk cId="1000376562" sldId="3101"/>
            <ac:spMk id="23" creationId="{1D5C7529-C790-4E6C-8742-D0F929124F5A}"/>
          </ac:spMkLst>
        </pc:spChg>
        <pc:spChg chg="del">
          <ac:chgData name="Filippo Parravicini" userId="8da0a157-2020-44c3-9a8e-43cd95a51332" providerId="ADAL" clId="{5CC2E6C0-2DE6-4E27-9BE1-341CADECC6E1}" dt="2021-08-23T02:51:40.503" v="2525" actId="478"/>
          <ac:spMkLst>
            <pc:docMk/>
            <pc:sldMk cId="1000376562" sldId="3101"/>
            <ac:spMk id="27" creationId="{46919BF2-3AE6-4C78-B428-FB2EEE36EC51}"/>
          </ac:spMkLst>
        </pc:spChg>
        <pc:spChg chg="del">
          <ac:chgData name="Filippo Parravicini" userId="8da0a157-2020-44c3-9a8e-43cd95a51332" providerId="ADAL" clId="{5CC2E6C0-2DE6-4E27-9BE1-341CADECC6E1}" dt="2021-08-23T02:51:40.503" v="2525" actId="478"/>
          <ac:spMkLst>
            <pc:docMk/>
            <pc:sldMk cId="1000376562" sldId="3101"/>
            <ac:spMk id="28" creationId="{C224865C-F622-4528-9C15-EACD5FDDC1DD}"/>
          </ac:spMkLst>
        </pc:spChg>
        <pc:spChg chg="del">
          <ac:chgData name="Filippo Parravicini" userId="8da0a157-2020-44c3-9a8e-43cd95a51332" providerId="ADAL" clId="{5CC2E6C0-2DE6-4E27-9BE1-341CADECC6E1}" dt="2021-08-23T02:51:40.503" v="2525" actId="478"/>
          <ac:spMkLst>
            <pc:docMk/>
            <pc:sldMk cId="1000376562" sldId="3101"/>
            <ac:spMk id="34" creationId="{9BBE42CB-D64D-45DC-AAB3-6ADA407D67DB}"/>
          </ac:spMkLst>
        </pc:spChg>
        <pc:spChg chg="del">
          <ac:chgData name="Filippo Parravicini" userId="8da0a157-2020-44c3-9a8e-43cd95a51332" providerId="ADAL" clId="{5CC2E6C0-2DE6-4E27-9BE1-341CADECC6E1}" dt="2021-08-23T02:51:40.503" v="2525" actId="478"/>
          <ac:spMkLst>
            <pc:docMk/>
            <pc:sldMk cId="1000376562" sldId="3101"/>
            <ac:spMk id="42" creationId="{AD06419B-9FA3-4D84-A8D0-091B8CBB5299}"/>
          </ac:spMkLst>
        </pc:spChg>
        <pc:spChg chg="del">
          <ac:chgData name="Filippo Parravicini" userId="8da0a157-2020-44c3-9a8e-43cd95a51332" providerId="ADAL" clId="{5CC2E6C0-2DE6-4E27-9BE1-341CADECC6E1}" dt="2021-08-23T02:51:40.503" v="2525" actId="478"/>
          <ac:spMkLst>
            <pc:docMk/>
            <pc:sldMk cId="1000376562" sldId="3101"/>
            <ac:spMk id="43" creationId="{20FE2C35-4103-48CD-9DF6-9F448EFF8BD1}"/>
          </ac:spMkLst>
        </pc:spChg>
        <pc:spChg chg="del">
          <ac:chgData name="Filippo Parravicini" userId="8da0a157-2020-44c3-9a8e-43cd95a51332" providerId="ADAL" clId="{5CC2E6C0-2DE6-4E27-9BE1-341CADECC6E1}" dt="2021-08-23T02:51:40.503" v="2525" actId="478"/>
          <ac:spMkLst>
            <pc:docMk/>
            <pc:sldMk cId="1000376562" sldId="3101"/>
            <ac:spMk id="44" creationId="{532AA24B-A2F6-4BF6-85E4-E61E477E7C6E}"/>
          </ac:spMkLst>
        </pc:spChg>
        <pc:spChg chg="del">
          <ac:chgData name="Filippo Parravicini" userId="8da0a157-2020-44c3-9a8e-43cd95a51332" providerId="ADAL" clId="{5CC2E6C0-2DE6-4E27-9BE1-341CADECC6E1}" dt="2021-08-23T02:51:40.503" v="2525" actId="478"/>
          <ac:spMkLst>
            <pc:docMk/>
            <pc:sldMk cId="1000376562" sldId="3101"/>
            <ac:spMk id="45" creationId="{6F77152A-4EB8-4CDC-AAC5-1FA0E47D95DF}"/>
          </ac:spMkLst>
        </pc:spChg>
        <pc:spChg chg="del">
          <ac:chgData name="Filippo Parravicini" userId="8da0a157-2020-44c3-9a8e-43cd95a51332" providerId="ADAL" clId="{5CC2E6C0-2DE6-4E27-9BE1-341CADECC6E1}" dt="2021-08-23T02:51:40.503" v="2525" actId="478"/>
          <ac:spMkLst>
            <pc:docMk/>
            <pc:sldMk cId="1000376562" sldId="3101"/>
            <ac:spMk id="46" creationId="{609E1A5F-E955-4F7D-BD58-1D11C0E9FAC8}"/>
          </ac:spMkLst>
        </pc:spChg>
        <pc:spChg chg="del">
          <ac:chgData name="Filippo Parravicini" userId="8da0a157-2020-44c3-9a8e-43cd95a51332" providerId="ADAL" clId="{5CC2E6C0-2DE6-4E27-9BE1-341CADECC6E1}" dt="2021-08-23T02:51:40.503" v="2525" actId="478"/>
          <ac:spMkLst>
            <pc:docMk/>
            <pc:sldMk cId="1000376562" sldId="3101"/>
            <ac:spMk id="49" creationId="{A454F1B3-718D-4C1B-9385-77CE3C9A22F3}"/>
          </ac:spMkLst>
        </pc:spChg>
        <pc:spChg chg="del">
          <ac:chgData name="Filippo Parravicini" userId="8da0a157-2020-44c3-9a8e-43cd95a51332" providerId="ADAL" clId="{5CC2E6C0-2DE6-4E27-9BE1-341CADECC6E1}" dt="2021-08-23T02:51:40.503" v="2525" actId="478"/>
          <ac:spMkLst>
            <pc:docMk/>
            <pc:sldMk cId="1000376562" sldId="3101"/>
            <ac:spMk id="50" creationId="{3DF3EE46-CAC9-4CF7-AB86-4BDC911B8B56}"/>
          </ac:spMkLst>
        </pc:spChg>
        <pc:spChg chg="del">
          <ac:chgData name="Filippo Parravicini" userId="8da0a157-2020-44c3-9a8e-43cd95a51332" providerId="ADAL" clId="{5CC2E6C0-2DE6-4E27-9BE1-341CADECC6E1}" dt="2021-08-23T02:51:40.503" v="2525" actId="478"/>
          <ac:spMkLst>
            <pc:docMk/>
            <pc:sldMk cId="1000376562" sldId="3101"/>
            <ac:spMk id="51" creationId="{321BA46A-8567-4272-8209-A1C7AAD430FA}"/>
          </ac:spMkLst>
        </pc:spChg>
        <pc:spChg chg="del">
          <ac:chgData name="Filippo Parravicini" userId="8da0a157-2020-44c3-9a8e-43cd95a51332" providerId="ADAL" clId="{5CC2E6C0-2DE6-4E27-9BE1-341CADECC6E1}" dt="2021-08-23T02:51:40.503" v="2525" actId="478"/>
          <ac:spMkLst>
            <pc:docMk/>
            <pc:sldMk cId="1000376562" sldId="3101"/>
            <ac:spMk id="52" creationId="{378F5E96-7090-4290-9332-D7AC0800E569}"/>
          </ac:spMkLst>
        </pc:spChg>
        <pc:spChg chg="del">
          <ac:chgData name="Filippo Parravicini" userId="8da0a157-2020-44c3-9a8e-43cd95a51332" providerId="ADAL" clId="{5CC2E6C0-2DE6-4E27-9BE1-341CADECC6E1}" dt="2021-08-23T02:51:40.503" v="2525" actId="478"/>
          <ac:spMkLst>
            <pc:docMk/>
            <pc:sldMk cId="1000376562" sldId="3101"/>
            <ac:spMk id="53" creationId="{761461AC-0C24-43BB-AA24-AE7FF1AC7D72}"/>
          </ac:spMkLst>
        </pc:spChg>
        <pc:spChg chg="del">
          <ac:chgData name="Filippo Parravicini" userId="8da0a157-2020-44c3-9a8e-43cd95a51332" providerId="ADAL" clId="{5CC2E6C0-2DE6-4E27-9BE1-341CADECC6E1}" dt="2021-08-23T02:51:40.503" v="2525" actId="478"/>
          <ac:spMkLst>
            <pc:docMk/>
            <pc:sldMk cId="1000376562" sldId="3101"/>
            <ac:spMk id="54" creationId="{FF908BA9-3CD5-4D6A-A37B-52828E3DBECB}"/>
          </ac:spMkLst>
        </pc:spChg>
        <pc:cxnChg chg="del">
          <ac:chgData name="Filippo Parravicini" userId="8da0a157-2020-44c3-9a8e-43cd95a51332" providerId="ADAL" clId="{5CC2E6C0-2DE6-4E27-9BE1-341CADECC6E1}" dt="2021-08-23T02:51:40.503" v="2525" actId="478"/>
          <ac:cxnSpMkLst>
            <pc:docMk/>
            <pc:sldMk cId="1000376562" sldId="3101"/>
            <ac:cxnSpMk id="4" creationId="{0B83D32D-8D50-468D-A3CE-9272A566985B}"/>
          </ac:cxnSpMkLst>
        </pc:cxnChg>
        <pc:cxnChg chg="del mod">
          <ac:chgData name="Filippo Parravicini" userId="8da0a157-2020-44c3-9a8e-43cd95a51332" providerId="ADAL" clId="{5CC2E6C0-2DE6-4E27-9BE1-341CADECC6E1}" dt="2021-08-23T02:51:40.503" v="2525" actId="478"/>
          <ac:cxnSpMkLst>
            <pc:docMk/>
            <pc:sldMk cId="1000376562" sldId="3101"/>
            <ac:cxnSpMk id="9" creationId="{0331C87A-6848-40F2-A1D0-B27947DEEAD5}"/>
          </ac:cxnSpMkLst>
        </pc:cxnChg>
        <pc:cxnChg chg="del mod">
          <ac:chgData name="Filippo Parravicini" userId="8da0a157-2020-44c3-9a8e-43cd95a51332" providerId="ADAL" clId="{5CC2E6C0-2DE6-4E27-9BE1-341CADECC6E1}" dt="2021-08-23T02:51:40.503" v="2525" actId="478"/>
          <ac:cxnSpMkLst>
            <pc:docMk/>
            <pc:sldMk cId="1000376562" sldId="3101"/>
            <ac:cxnSpMk id="11" creationId="{64B64BD8-508A-4184-93BB-FD0BDDFCF0DE}"/>
          </ac:cxnSpMkLst>
        </pc:cxnChg>
        <pc:cxnChg chg="del mod">
          <ac:chgData name="Filippo Parravicini" userId="8da0a157-2020-44c3-9a8e-43cd95a51332" providerId="ADAL" clId="{5CC2E6C0-2DE6-4E27-9BE1-341CADECC6E1}" dt="2021-08-23T02:51:40.503" v="2525" actId="478"/>
          <ac:cxnSpMkLst>
            <pc:docMk/>
            <pc:sldMk cId="1000376562" sldId="3101"/>
            <ac:cxnSpMk id="13" creationId="{D79F9E7D-D717-4672-81B4-E945ABA75195}"/>
          </ac:cxnSpMkLst>
        </pc:cxnChg>
        <pc:cxnChg chg="del mod">
          <ac:chgData name="Filippo Parravicini" userId="8da0a157-2020-44c3-9a8e-43cd95a51332" providerId="ADAL" clId="{5CC2E6C0-2DE6-4E27-9BE1-341CADECC6E1}" dt="2021-08-23T02:51:40.503" v="2525" actId="478"/>
          <ac:cxnSpMkLst>
            <pc:docMk/>
            <pc:sldMk cId="1000376562" sldId="3101"/>
            <ac:cxnSpMk id="16" creationId="{D07B4643-5EA9-49BE-99D4-B54ABFCDE8E3}"/>
          </ac:cxnSpMkLst>
        </pc:cxnChg>
        <pc:cxnChg chg="del mod">
          <ac:chgData name="Filippo Parravicini" userId="8da0a157-2020-44c3-9a8e-43cd95a51332" providerId="ADAL" clId="{5CC2E6C0-2DE6-4E27-9BE1-341CADECC6E1}" dt="2021-08-23T02:51:40.503" v="2525" actId="478"/>
          <ac:cxnSpMkLst>
            <pc:docMk/>
            <pc:sldMk cId="1000376562" sldId="3101"/>
            <ac:cxnSpMk id="24" creationId="{24ED3F31-5F2E-409D-975D-761C81437813}"/>
          </ac:cxnSpMkLst>
        </pc:cxnChg>
        <pc:cxnChg chg="del mod">
          <ac:chgData name="Filippo Parravicini" userId="8da0a157-2020-44c3-9a8e-43cd95a51332" providerId="ADAL" clId="{5CC2E6C0-2DE6-4E27-9BE1-341CADECC6E1}" dt="2021-08-23T02:51:40.503" v="2525" actId="478"/>
          <ac:cxnSpMkLst>
            <pc:docMk/>
            <pc:sldMk cId="1000376562" sldId="3101"/>
            <ac:cxnSpMk id="30" creationId="{0C307587-1F2A-486F-968F-CB0695014F8E}"/>
          </ac:cxnSpMkLst>
        </pc:cxnChg>
        <pc:cxnChg chg="del mod">
          <ac:chgData name="Filippo Parravicini" userId="8da0a157-2020-44c3-9a8e-43cd95a51332" providerId="ADAL" clId="{5CC2E6C0-2DE6-4E27-9BE1-341CADECC6E1}" dt="2021-08-23T02:51:40.503" v="2525" actId="478"/>
          <ac:cxnSpMkLst>
            <pc:docMk/>
            <pc:sldMk cId="1000376562" sldId="3101"/>
            <ac:cxnSpMk id="35" creationId="{00A9F9E2-E7F1-4F24-B8F9-2D7114E5AACA}"/>
          </ac:cxnSpMkLst>
        </pc:cxnChg>
        <pc:cxnChg chg="del mod">
          <ac:chgData name="Filippo Parravicini" userId="8da0a157-2020-44c3-9a8e-43cd95a51332" providerId="ADAL" clId="{5CC2E6C0-2DE6-4E27-9BE1-341CADECC6E1}" dt="2021-08-23T02:51:40.503" v="2525" actId="478"/>
          <ac:cxnSpMkLst>
            <pc:docMk/>
            <pc:sldMk cId="1000376562" sldId="3101"/>
            <ac:cxnSpMk id="41" creationId="{5B00F46C-1058-42C9-AD7A-E63031D0FFD5}"/>
          </ac:cxnSpMkLst>
        </pc:cxnChg>
      </pc:sldChg>
      <pc:sldChg chg="addSp delSp modSp add del mod">
        <pc:chgData name="Filippo Parravicini" userId="8da0a157-2020-44c3-9a8e-43cd95a51332" providerId="ADAL" clId="{5CC2E6C0-2DE6-4E27-9BE1-341CADECC6E1}" dt="2021-08-23T02:36:35.392" v="1852" actId="47"/>
        <pc:sldMkLst>
          <pc:docMk/>
          <pc:sldMk cId="3160321251" sldId="3101"/>
        </pc:sldMkLst>
        <pc:spChg chg="del">
          <ac:chgData name="Filippo Parravicini" userId="8da0a157-2020-44c3-9a8e-43cd95a51332" providerId="ADAL" clId="{5CC2E6C0-2DE6-4E27-9BE1-341CADECC6E1}" dt="2021-08-23T02:35:20.824" v="1836" actId="21"/>
          <ac:spMkLst>
            <pc:docMk/>
            <pc:sldMk cId="3160321251" sldId="3101"/>
            <ac:spMk id="18" creationId="{B5E6FCCC-FC72-4F1F-BC7B-14EF2EEF51BF}"/>
          </ac:spMkLst>
        </pc:spChg>
        <pc:spChg chg="add del mod">
          <ac:chgData name="Filippo Parravicini" userId="8da0a157-2020-44c3-9a8e-43cd95a51332" providerId="ADAL" clId="{5CC2E6C0-2DE6-4E27-9BE1-341CADECC6E1}" dt="2021-08-23T02:35:01.108" v="1830" actId="478"/>
          <ac:spMkLst>
            <pc:docMk/>
            <pc:sldMk cId="3160321251" sldId="3101"/>
            <ac:spMk id="19" creationId="{D9713055-EC8C-45D5-BC0E-E4FD32E86675}"/>
          </ac:spMkLst>
        </pc:spChg>
        <pc:spChg chg="add del mod">
          <ac:chgData name="Filippo Parravicini" userId="8da0a157-2020-44c3-9a8e-43cd95a51332" providerId="ADAL" clId="{5CC2E6C0-2DE6-4E27-9BE1-341CADECC6E1}" dt="2021-08-23T02:36:11.086" v="1844"/>
          <ac:spMkLst>
            <pc:docMk/>
            <pc:sldMk cId="3160321251" sldId="3101"/>
            <ac:spMk id="20" creationId="{52D22641-BAFF-46B6-BF68-2EAD7E209292}"/>
          </ac:spMkLst>
        </pc:spChg>
        <pc:grpChg chg="add del">
          <ac:chgData name="Filippo Parravicini" userId="8da0a157-2020-44c3-9a8e-43cd95a51332" providerId="ADAL" clId="{5CC2E6C0-2DE6-4E27-9BE1-341CADECC6E1}" dt="2021-08-23T02:35:20.824" v="1836" actId="21"/>
          <ac:grpSpMkLst>
            <pc:docMk/>
            <pc:sldMk cId="3160321251" sldId="3101"/>
            <ac:grpSpMk id="5" creationId="{1818ACAB-C8ED-4851-866D-212B3D87278D}"/>
          </ac:grpSpMkLst>
        </pc:grpChg>
        <pc:picChg chg="add del">
          <ac:chgData name="Filippo Parravicini" userId="8da0a157-2020-44c3-9a8e-43cd95a51332" providerId="ADAL" clId="{5CC2E6C0-2DE6-4E27-9BE1-341CADECC6E1}" dt="2021-08-23T02:36:11.086" v="1844"/>
          <ac:picMkLst>
            <pc:docMk/>
            <pc:sldMk cId="3160321251" sldId="3101"/>
            <ac:picMk id="3" creationId="{EFC3AEEE-301B-45ED-901D-D7EA0254562B}"/>
          </ac:picMkLst>
        </pc:picChg>
        <pc:picChg chg="del mod">
          <ac:chgData name="Filippo Parravicini" userId="8da0a157-2020-44c3-9a8e-43cd95a51332" providerId="ADAL" clId="{5CC2E6C0-2DE6-4E27-9BE1-341CADECC6E1}" dt="2021-08-23T02:36:30.750" v="1850" actId="21"/>
          <ac:picMkLst>
            <pc:docMk/>
            <pc:sldMk cId="3160321251" sldId="3101"/>
            <ac:picMk id="22" creationId="{9D211586-4F95-488E-B32B-9123FE5B8A56}"/>
          </ac:picMkLst>
        </pc:picChg>
        <pc:cxnChg chg="add del">
          <ac:chgData name="Filippo Parravicini" userId="8da0a157-2020-44c3-9a8e-43cd95a51332" providerId="ADAL" clId="{5CC2E6C0-2DE6-4E27-9BE1-341CADECC6E1}" dt="2021-08-23T02:35:20.824" v="1836" actId="21"/>
          <ac:cxnSpMkLst>
            <pc:docMk/>
            <pc:sldMk cId="3160321251" sldId="3101"/>
            <ac:cxnSpMk id="21" creationId="{D281B66D-2E5C-468B-840B-CAFF922AE5BE}"/>
          </ac:cxnSpMkLst>
        </pc:cxnChg>
      </pc:sldChg>
      <pc:sldChg chg="addSp delSp modSp add del mod">
        <pc:chgData name="Filippo Parravicini" userId="8da0a157-2020-44c3-9a8e-43cd95a51332" providerId="ADAL" clId="{5CC2E6C0-2DE6-4E27-9BE1-341CADECC6E1}" dt="2021-08-23T02:36:35.392" v="1852" actId="47"/>
        <pc:sldMkLst>
          <pc:docMk/>
          <pc:sldMk cId="2144243556" sldId="3102"/>
        </pc:sldMkLst>
        <pc:spChg chg="del">
          <ac:chgData name="Filippo Parravicini" userId="8da0a157-2020-44c3-9a8e-43cd95a51332" providerId="ADAL" clId="{5CC2E6C0-2DE6-4E27-9BE1-341CADECC6E1}" dt="2021-08-23T02:35:27.860" v="1838" actId="21"/>
          <ac:spMkLst>
            <pc:docMk/>
            <pc:sldMk cId="2144243556" sldId="3102"/>
            <ac:spMk id="18" creationId="{B5E6FCCC-FC72-4F1F-BC7B-14EF2EEF51BF}"/>
          </ac:spMkLst>
        </pc:spChg>
        <pc:spChg chg="add del mod">
          <ac:chgData name="Filippo Parravicini" userId="8da0a157-2020-44c3-9a8e-43cd95a51332" providerId="ADAL" clId="{5CC2E6C0-2DE6-4E27-9BE1-341CADECC6E1}" dt="2021-08-23T02:35:02.735" v="1831" actId="478"/>
          <ac:spMkLst>
            <pc:docMk/>
            <pc:sldMk cId="2144243556" sldId="3102"/>
            <ac:spMk id="20" creationId="{A881CEA3-1431-441C-9F7C-B2308C04D351}"/>
          </ac:spMkLst>
        </pc:spChg>
        <pc:spChg chg="add del mod">
          <ac:chgData name="Filippo Parravicini" userId="8da0a157-2020-44c3-9a8e-43cd95a51332" providerId="ADAL" clId="{5CC2E6C0-2DE6-4E27-9BE1-341CADECC6E1}" dt="2021-08-23T02:36:18.241" v="1845"/>
          <ac:spMkLst>
            <pc:docMk/>
            <pc:sldMk cId="2144243556" sldId="3102"/>
            <ac:spMk id="22" creationId="{82463982-D616-446B-A947-1151F2057450}"/>
          </ac:spMkLst>
        </pc:spChg>
        <pc:grpChg chg="del">
          <ac:chgData name="Filippo Parravicini" userId="8da0a157-2020-44c3-9a8e-43cd95a51332" providerId="ADAL" clId="{5CC2E6C0-2DE6-4E27-9BE1-341CADECC6E1}" dt="2021-08-23T02:35:27.860" v="1838" actId="21"/>
          <ac:grpSpMkLst>
            <pc:docMk/>
            <pc:sldMk cId="2144243556" sldId="3102"/>
            <ac:grpSpMk id="5" creationId="{1818ACAB-C8ED-4851-866D-212B3D87278D}"/>
          </ac:grpSpMkLst>
        </pc:grpChg>
        <pc:picChg chg="add del">
          <ac:chgData name="Filippo Parravicini" userId="8da0a157-2020-44c3-9a8e-43cd95a51332" providerId="ADAL" clId="{5CC2E6C0-2DE6-4E27-9BE1-341CADECC6E1}" dt="2021-08-23T02:36:18.241" v="1845"/>
          <ac:picMkLst>
            <pc:docMk/>
            <pc:sldMk cId="2144243556" sldId="3102"/>
            <ac:picMk id="3" creationId="{92C122A1-B05E-4C7E-8413-D030641D3E04}"/>
          </ac:picMkLst>
        </pc:picChg>
        <pc:picChg chg="del mod">
          <ac:chgData name="Filippo Parravicini" userId="8da0a157-2020-44c3-9a8e-43cd95a51332" providerId="ADAL" clId="{5CC2E6C0-2DE6-4E27-9BE1-341CADECC6E1}" dt="2021-08-23T02:36:26.757" v="1847" actId="21"/>
          <ac:picMkLst>
            <pc:docMk/>
            <pc:sldMk cId="2144243556" sldId="3102"/>
            <ac:picMk id="23" creationId="{A7724DF2-C23C-4D0E-8ACC-92820AF6EF58}"/>
          </ac:picMkLst>
        </pc:picChg>
        <pc:cxnChg chg="add del mod">
          <ac:chgData name="Filippo Parravicini" userId="8da0a157-2020-44c3-9a8e-43cd95a51332" providerId="ADAL" clId="{5CC2E6C0-2DE6-4E27-9BE1-341CADECC6E1}" dt="2021-08-23T02:35:27.860" v="1838" actId="21"/>
          <ac:cxnSpMkLst>
            <pc:docMk/>
            <pc:sldMk cId="2144243556" sldId="3102"/>
            <ac:cxnSpMk id="19" creationId="{839204CE-956E-4DA5-B26C-9DB21BB352E7}"/>
          </ac:cxnSpMkLst>
        </pc:cxnChg>
        <pc:cxnChg chg="del">
          <ac:chgData name="Filippo Parravicini" userId="8da0a157-2020-44c3-9a8e-43cd95a51332" providerId="ADAL" clId="{5CC2E6C0-2DE6-4E27-9BE1-341CADECC6E1}" dt="2021-08-23T02:34:06.616" v="1817" actId="478"/>
          <ac:cxnSpMkLst>
            <pc:docMk/>
            <pc:sldMk cId="2144243556" sldId="3102"/>
            <ac:cxnSpMk id="21" creationId="{D281B66D-2E5C-468B-840B-CAFF922AE5BE}"/>
          </ac:cxnSpMkLst>
        </pc:cxnChg>
      </pc:sldChg>
      <pc:sldChg chg="modSp mod">
        <pc:chgData name="Filippo Parravicini" userId="8da0a157-2020-44c3-9a8e-43cd95a51332" providerId="ADAL" clId="{5CC2E6C0-2DE6-4E27-9BE1-341CADECC6E1}" dt="2021-08-23T16:56:11.414" v="6221" actId="20577"/>
        <pc:sldMkLst>
          <pc:docMk/>
          <pc:sldMk cId="3371257848" sldId="3102"/>
        </pc:sldMkLst>
        <pc:spChg chg="mod">
          <ac:chgData name="Filippo Parravicini" userId="8da0a157-2020-44c3-9a8e-43cd95a51332" providerId="ADAL" clId="{5CC2E6C0-2DE6-4E27-9BE1-341CADECC6E1}" dt="2021-08-23T16:50:28.222" v="5929" actId="20577"/>
          <ac:spMkLst>
            <pc:docMk/>
            <pc:sldMk cId="3371257848" sldId="3102"/>
            <ac:spMk id="4" creationId="{F6342BA6-3A82-4151-9C28-CB37D18F3356}"/>
          </ac:spMkLst>
        </pc:spChg>
        <pc:spChg chg="mod">
          <ac:chgData name="Filippo Parravicini" userId="8da0a157-2020-44c3-9a8e-43cd95a51332" providerId="ADAL" clId="{5CC2E6C0-2DE6-4E27-9BE1-341CADECC6E1}" dt="2021-08-23T16:56:11.414" v="6221" actId="20577"/>
          <ac:spMkLst>
            <pc:docMk/>
            <pc:sldMk cId="3371257848" sldId="3102"/>
            <ac:spMk id="7" creationId="{F5163B9D-39E5-4D04-8AF8-D50B39C582FB}"/>
          </ac:spMkLst>
        </pc:spChg>
      </pc:sldChg>
      <pc:sldChg chg="delSp add del mod">
        <pc:chgData name="Filippo Parravicini" userId="8da0a157-2020-44c3-9a8e-43cd95a51332" providerId="ADAL" clId="{5CC2E6C0-2DE6-4E27-9BE1-341CADECC6E1}" dt="2021-08-23T15:12:17.796" v="4557" actId="47"/>
        <pc:sldMkLst>
          <pc:docMk/>
          <pc:sldMk cId="2910596595" sldId="3103"/>
        </pc:sldMkLst>
        <pc:inkChg chg="del">
          <ac:chgData name="Filippo Parravicini" userId="8da0a157-2020-44c3-9a8e-43cd95a51332" providerId="ADAL" clId="{5CC2E6C0-2DE6-4E27-9BE1-341CADECC6E1}" dt="2021-08-23T14:44:26.873" v="3747" actId="478"/>
          <ac:inkMkLst>
            <pc:docMk/>
            <pc:sldMk cId="2910596595" sldId="3103"/>
            <ac:inkMk id="5" creationId="{DAD752E6-1D35-444A-A328-BFB58A5A3237}"/>
          </ac:inkMkLst>
        </pc:inkChg>
        <pc:inkChg chg="del">
          <ac:chgData name="Filippo Parravicini" userId="8da0a157-2020-44c3-9a8e-43cd95a51332" providerId="ADAL" clId="{5CC2E6C0-2DE6-4E27-9BE1-341CADECC6E1}" dt="2021-08-23T14:44:31.889" v="3749" actId="478"/>
          <ac:inkMkLst>
            <pc:docMk/>
            <pc:sldMk cId="2910596595" sldId="3103"/>
            <ac:inkMk id="6" creationId="{AF69363E-CD29-425E-A23B-DD8B03F0ADFE}"/>
          </ac:inkMkLst>
        </pc:inkChg>
        <pc:inkChg chg="del">
          <ac:chgData name="Filippo Parravicini" userId="8da0a157-2020-44c3-9a8e-43cd95a51332" providerId="ADAL" clId="{5CC2E6C0-2DE6-4E27-9BE1-341CADECC6E1}" dt="2021-08-23T14:44:31.889" v="3749" actId="478"/>
          <ac:inkMkLst>
            <pc:docMk/>
            <pc:sldMk cId="2910596595" sldId="3103"/>
            <ac:inkMk id="7" creationId="{EBD618A0-50F6-4D25-8066-F6E318F9CD73}"/>
          </ac:inkMkLst>
        </pc:inkChg>
        <pc:inkChg chg="del">
          <ac:chgData name="Filippo Parravicini" userId="8da0a157-2020-44c3-9a8e-43cd95a51332" providerId="ADAL" clId="{5CC2E6C0-2DE6-4E27-9BE1-341CADECC6E1}" dt="2021-08-23T14:44:28.263" v="3748" actId="478"/>
          <ac:inkMkLst>
            <pc:docMk/>
            <pc:sldMk cId="2910596595" sldId="3103"/>
            <ac:inkMk id="8" creationId="{04C8A8F5-6263-4A1E-8D9B-E201285E1558}"/>
          </ac:inkMkLst>
        </pc:inkChg>
        <pc:inkChg chg="del">
          <ac:chgData name="Filippo Parravicini" userId="8da0a157-2020-44c3-9a8e-43cd95a51332" providerId="ADAL" clId="{5CC2E6C0-2DE6-4E27-9BE1-341CADECC6E1}" dt="2021-08-23T14:44:31.889" v="3749" actId="478"/>
          <ac:inkMkLst>
            <pc:docMk/>
            <pc:sldMk cId="2910596595" sldId="3103"/>
            <ac:inkMk id="9" creationId="{37E22244-DC88-4FD5-BAC5-E7C4C0FBEAA1}"/>
          </ac:inkMkLst>
        </pc:inkChg>
        <pc:inkChg chg="del">
          <ac:chgData name="Filippo Parravicini" userId="8da0a157-2020-44c3-9a8e-43cd95a51332" providerId="ADAL" clId="{5CC2E6C0-2DE6-4E27-9BE1-341CADECC6E1}" dt="2021-08-23T14:44:31.889" v="3749" actId="478"/>
          <ac:inkMkLst>
            <pc:docMk/>
            <pc:sldMk cId="2910596595" sldId="3103"/>
            <ac:inkMk id="10" creationId="{7F966231-A3FC-44AC-BF65-D671C148B471}"/>
          </ac:inkMkLst>
        </pc:inkChg>
        <pc:inkChg chg="del">
          <ac:chgData name="Filippo Parravicini" userId="8da0a157-2020-44c3-9a8e-43cd95a51332" providerId="ADAL" clId="{5CC2E6C0-2DE6-4E27-9BE1-341CADECC6E1}" dt="2021-08-23T14:44:31.889" v="3749" actId="478"/>
          <ac:inkMkLst>
            <pc:docMk/>
            <pc:sldMk cId="2910596595" sldId="3103"/>
            <ac:inkMk id="11" creationId="{6392C9D9-D9CF-481B-B59B-C1A3C60E7DB0}"/>
          </ac:inkMkLst>
        </pc:inkChg>
        <pc:inkChg chg="del">
          <ac:chgData name="Filippo Parravicini" userId="8da0a157-2020-44c3-9a8e-43cd95a51332" providerId="ADAL" clId="{5CC2E6C0-2DE6-4E27-9BE1-341CADECC6E1}" dt="2021-08-23T14:44:31.889" v="3749" actId="478"/>
          <ac:inkMkLst>
            <pc:docMk/>
            <pc:sldMk cId="2910596595" sldId="3103"/>
            <ac:inkMk id="12" creationId="{19CB5E6E-C137-4C14-B064-8777662B81CD}"/>
          </ac:inkMkLst>
        </pc:inkChg>
        <pc:inkChg chg="del">
          <ac:chgData name="Filippo Parravicini" userId="8da0a157-2020-44c3-9a8e-43cd95a51332" providerId="ADAL" clId="{5CC2E6C0-2DE6-4E27-9BE1-341CADECC6E1}" dt="2021-08-23T14:44:31.889" v="3749" actId="478"/>
          <ac:inkMkLst>
            <pc:docMk/>
            <pc:sldMk cId="2910596595" sldId="3103"/>
            <ac:inkMk id="13" creationId="{51E14A90-0383-4EE7-A64E-732896017F42}"/>
          </ac:inkMkLst>
        </pc:inkChg>
      </pc:sldChg>
      <pc:sldChg chg="add del ord">
        <pc:chgData name="Filippo Parravicini" userId="8da0a157-2020-44c3-9a8e-43cd95a51332" providerId="ADAL" clId="{5CC2E6C0-2DE6-4E27-9BE1-341CADECC6E1}" dt="2021-08-23T16:49:37.454" v="5901" actId="47"/>
        <pc:sldMkLst>
          <pc:docMk/>
          <pc:sldMk cId="3655943293" sldId="3104"/>
        </pc:sldMkLst>
      </pc:sldChg>
      <pc:sldChg chg="addSp delSp modSp add mod">
        <pc:chgData name="Filippo Parravicini" userId="8da0a157-2020-44c3-9a8e-43cd95a51332" providerId="ADAL" clId="{5CC2E6C0-2DE6-4E27-9BE1-341CADECC6E1}" dt="2021-08-23T15:01:16.879" v="4007" actId="20577"/>
        <pc:sldMkLst>
          <pc:docMk/>
          <pc:sldMk cId="2077455468" sldId="3105"/>
        </pc:sldMkLst>
        <pc:spChg chg="add del mod">
          <ac:chgData name="Filippo Parravicini" userId="8da0a157-2020-44c3-9a8e-43cd95a51332" providerId="ADAL" clId="{5CC2E6C0-2DE6-4E27-9BE1-341CADECC6E1}" dt="2021-08-23T14:49:12.663" v="3797"/>
          <ac:spMkLst>
            <pc:docMk/>
            <pc:sldMk cId="2077455468" sldId="3105"/>
            <ac:spMk id="3" creationId="{A174205D-DE38-4F66-864F-4B003D928C40}"/>
          </ac:spMkLst>
        </pc:spChg>
        <pc:spChg chg="add del mod">
          <ac:chgData name="Filippo Parravicini" userId="8da0a157-2020-44c3-9a8e-43cd95a51332" providerId="ADAL" clId="{5CC2E6C0-2DE6-4E27-9BE1-341CADECC6E1}" dt="2021-08-23T14:48:17.052" v="3793" actId="478"/>
          <ac:spMkLst>
            <pc:docMk/>
            <pc:sldMk cId="2077455468" sldId="3105"/>
            <ac:spMk id="4" creationId="{F6A492BE-4E92-4D59-90AC-C2196AC6C2C9}"/>
          </ac:spMkLst>
        </pc:spChg>
        <pc:spChg chg="add del mod">
          <ac:chgData name="Filippo Parravicini" userId="8da0a157-2020-44c3-9a8e-43cd95a51332" providerId="ADAL" clId="{5CC2E6C0-2DE6-4E27-9BE1-341CADECC6E1}" dt="2021-08-23T14:48:16.472" v="3792" actId="478"/>
          <ac:spMkLst>
            <pc:docMk/>
            <pc:sldMk cId="2077455468" sldId="3105"/>
            <ac:spMk id="6" creationId="{3E2754B8-ED79-42AB-A33D-AF8EDE903100}"/>
          </ac:spMkLst>
        </pc:spChg>
        <pc:spChg chg="mod">
          <ac:chgData name="Filippo Parravicini" userId="8da0a157-2020-44c3-9a8e-43cd95a51332" providerId="ADAL" clId="{5CC2E6C0-2DE6-4E27-9BE1-341CADECC6E1}" dt="2021-08-23T14:48:13.740" v="3790"/>
          <ac:spMkLst>
            <pc:docMk/>
            <pc:sldMk cId="2077455468" sldId="3105"/>
            <ac:spMk id="7" creationId="{371BC87F-9010-4F36-8D25-685753246092}"/>
          </ac:spMkLst>
        </pc:spChg>
        <pc:spChg chg="add del mod topLvl">
          <ac:chgData name="Filippo Parravicini" userId="8da0a157-2020-44c3-9a8e-43cd95a51332" providerId="ADAL" clId="{5CC2E6C0-2DE6-4E27-9BE1-341CADECC6E1}" dt="2021-08-23T14:53:35.330" v="3851" actId="478"/>
          <ac:spMkLst>
            <pc:docMk/>
            <pc:sldMk cId="2077455468" sldId="3105"/>
            <ac:spMk id="8" creationId="{506B50B4-6172-4391-8D33-F8ED1399D41F}"/>
          </ac:spMkLst>
        </pc:spChg>
        <pc:spChg chg="add del mod">
          <ac:chgData name="Filippo Parravicini" userId="8da0a157-2020-44c3-9a8e-43cd95a51332" providerId="ADAL" clId="{5CC2E6C0-2DE6-4E27-9BE1-341CADECC6E1}" dt="2021-08-23T14:49:12.663" v="3797"/>
          <ac:spMkLst>
            <pc:docMk/>
            <pc:sldMk cId="2077455468" sldId="3105"/>
            <ac:spMk id="9" creationId="{6240D56D-4577-4601-A957-7CFD2BCEC14B}"/>
          </ac:spMkLst>
        </pc:spChg>
        <pc:spChg chg="add del mod">
          <ac:chgData name="Filippo Parravicini" userId="8da0a157-2020-44c3-9a8e-43cd95a51332" providerId="ADAL" clId="{5CC2E6C0-2DE6-4E27-9BE1-341CADECC6E1}" dt="2021-08-23T14:53:07.307" v="3841"/>
          <ac:spMkLst>
            <pc:docMk/>
            <pc:sldMk cId="2077455468" sldId="3105"/>
            <ac:spMk id="10" creationId="{382B82D1-A48D-4CD2-B34D-CD186AA3BD31}"/>
          </ac:spMkLst>
        </pc:spChg>
        <pc:spChg chg="add del mod">
          <ac:chgData name="Filippo Parravicini" userId="8da0a157-2020-44c3-9a8e-43cd95a51332" providerId="ADAL" clId="{5CC2E6C0-2DE6-4E27-9BE1-341CADECC6E1}" dt="2021-08-23T14:51:58.844" v="3822" actId="478"/>
          <ac:spMkLst>
            <pc:docMk/>
            <pc:sldMk cId="2077455468" sldId="3105"/>
            <ac:spMk id="21" creationId="{E6346783-CA6D-4F1C-AD6F-416D9221507E}"/>
          </ac:spMkLst>
        </pc:spChg>
        <pc:spChg chg="add del mod">
          <ac:chgData name="Filippo Parravicini" userId="8da0a157-2020-44c3-9a8e-43cd95a51332" providerId="ADAL" clId="{5CC2E6C0-2DE6-4E27-9BE1-341CADECC6E1}" dt="2021-08-23T14:51:58.844" v="3822" actId="478"/>
          <ac:spMkLst>
            <pc:docMk/>
            <pc:sldMk cId="2077455468" sldId="3105"/>
            <ac:spMk id="22" creationId="{8DD642DE-A4EB-4577-A452-BD8485FF70C3}"/>
          </ac:spMkLst>
        </pc:spChg>
        <pc:spChg chg="add del">
          <ac:chgData name="Filippo Parravicini" userId="8da0a157-2020-44c3-9a8e-43cd95a51332" providerId="ADAL" clId="{5CC2E6C0-2DE6-4E27-9BE1-341CADECC6E1}" dt="2021-08-23T14:53:07.307" v="3841"/>
          <ac:spMkLst>
            <pc:docMk/>
            <pc:sldMk cId="2077455468" sldId="3105"/>
            <ac:spMk id="23" creationId="{2DD51EF8-8D76-4A40-AE1E-7A86E596FE71}"/>
          </ac:spMkLst>
        </pc:spChg>
        <pc:spChg chg="mod">
          <ac:chgData name="Filippo Parravicini" userId="8da0a157-2020-44c3-9a8e-43cd95a51332" providerId="ADAL" clId="{5CC2E6C0-2DE6-4E27-9BE1-341CADECC6E1}" dt="2021-08-23T14:52:54.601" v="3839"/>
          <ac:spMkLst>
            <pc:docMk/>
            <pc:sldMk cId="2077455468" sldId="3105"/>
            <ac:spMk id="24" creationId="{E144445F-8114-46A0-A347-5C999E26CE4D}"/>
          </ac:spMkLst>
        </pc:spChg>
        <pc:spChg chg="add del mod">
          <ac:chgData name="Filippo Parravicini" userId="8da0a157-2020-44c3-9a8e-43cd95a51332" providerId="ADAL" clId="{5CC2E6C0-2DE6-4E27-9BE1-341CADECC6E1}" dt="2021-08-23T14:53:08.021" v="3843"/>
          <ac:spMkLst>
            <pc:docMk/>
            <pc:sldMk cId="2077455468" sldId="3105"/>
            <ac:spMk id="27" creationId="{9C19A7B0-B9F6-47D2-8B9E-121266887C38}"/>
          </ac:spMkLst>
        </pc:spChg>
        <pc:spChg chg="del mod topLvl">
          <ac:chgData name="Filippo Parravicini" userId="8da0a157-2020-44c3-9a8e-43cd95a51332" providerId="ADAL" clId="{5CC2E6C0-2DE6-4E27-9BE1-341CADECC6E1}" dt="2021-08-23T14:53:33.049" v="3849" actId="478"/>
          <ac:spMkLst>
            <pc:docMk/>
            <pc:sldMk cId="2077455468" sldId="3105"/>
            <ac:spMk id="28" creationId="{2802F648-6E10-4035-A906-ECB1510B6AC0}"/>
          </ac:spMkLst>
        </pc:spChg>
        <pc:spChg chg="add mod">
          <ac:chgData name="Filippo Parravicini" userId="8da0a157-2020-44c3-9a8e-43cd95a51332" providerId="ADAL" clId="{5CC2E6C0-2DE6-4E27-9BE1-341CADECC6E1}" dt="2021-08-23T14:55:04.552" v="3876"/>
          <ac:spMkLst>
            <pc:docMk/>
            <pc:sldMk cId="2077455468" sldId="3105"/>
            <ac:spMk id="30" creationId="{C2B7D6E1-97FF-4D8B-B3EA-9FDD95D2921D}"/>
          </ac:spMkLst>
        </pc:spChg>
        <pc:spChg chg="add mod">
          <ac:chgData name="Filippo Parravicini" userId="8da0a157-2020-44c3-9a8e-43cd95a51332" providerId="ADAL" clId="{5CC2E6C0-2DE6-4E27-9BE1-341CADECC6E1}" dt="2021-08-23T15:01:16.879" v="4007" actId="20577"/>
          <ac:spMkLst>
            <pc:docMk/>
            <pc:sldMk cId="2077455468" sldId="3105"/>
            <ac:spMk id="31" creationId="{8A5BE064-7D2C-4203-BD30-8F3FBB0C5BE4}"/>
          </ac:spMkLst>
        </pc:spChg>
        <pc:grpChg chg="add mod">
          <ac:chgData name="Filippo Parravicini" userId="8da0a157-2020-44c3-9a8e-43cd95a51332" providerId="ADAL" clId="{5CC2E6C0-2DE6-4E27-9BE1-341CADECC6E1}" dt="2021-08-23T14:52:54.200" v="3838" actId="164"/>
          <ac:grpSpMkLst>
            <pc:docMk/>
            <pc:sldMk cId="2077455468" sldId="3105"/>
            <ac:grpSpMk id="25" creationId="{6052E543-26E4-4317-BFAA-1296ABE1271B}"/>
          </ac:grpSpMkLst>
        </pc:grpChg>
        <pc:grpChg chg="add mod">
          <ac:chgData name="Filippo Parravicini" userId="8da0a157-2020-44c3-9a8e-43cd95a51332" providerId="ADAL" clId="{5CC2E6C0-2DE6-4E27-9BE1-341CADECC6E1}" dt="2021-08-23T14:52:53.937" v="3837" actId="164"/>
          <ac:grpSpMkLst>
            <pc:docMk/>
            <pc:sldMk cId="2077455468" sldId="3105"/>
            <ac:grpSpMk id="26" creationId="{FE2B511F-CA9E-44FF-80A1-818D085800DC}"/>
          </ac:grpSpMkLst>
        </pc:grpChg>
        <pc:grpChg chg="add del mod">
          <ac:chgData name="Filippo Parravicini" userId="8da0a157-2020-44c3-9a8e-43cd95a51332" providerId="ADAL" clId="{5CC2E6C0-2DE6-4E27-9BE1-341CADECC6E1}" dt="2021-08-23T14:53:31.204" v="3848" actId="165"/>
          <ac:grpSpMkLst>
            <pc:docMk/>
            <pc:sldMk cId="2077455468" sldId="3105"/>
            <ac:grpSpMk id="29" creationId="{A13C074D-578D-41F3-AE45-E5C25F2F42EF}"/>
          </ac:grpSpMkLst>
        </pc:grpChg>
        <pc:picChg chg="add del mod topLvl modCrop">
          <ac:chgData name="Filippo Parravicini" userId="8da0a157-2020-44c3-9a8e-43cd95a51332" providerId="ADAL" clId="{5CC2E6C0-2DE6-4E27-9BE1-341CADECC6E1}" dt="2021-08-23T14:54:21.002" v="3859" actId="21"/>
          <ac:picMkLst>
            <pc:docMk/>
            <pc:sldMk cId="2077455468" sldId="3105"/>
            <ac:picMk id="5" creationId="{DA01632C-0070-4BDD-A06E-5B78C00ED07E}"/>
          </ac:picMkLst>
        </pc:picChg>
        <pc:cxnChg chg="add del mod topLvl">
          <ac:chgData name="Filippo Parravicini" userId="8da0a157-2020-44c3-9a8e-43cd95a51332" providerId="ADAL" clId="{5CC2E6C0-2DE6-4E27-9BE1-341CADECC6E1}" dt="2021-08-23T14:53:38.040" v="3853" actId="478"/>
          <ac:cxnSpMkLst>
            <pc:docMk/>
            <pc:sldMk cId="2077455468" sldId="3105"/>
            <ac:cxnSpMk id="12" creationId="{48AB6015-1A94-4D8A-8C03-C95880F9205E}"/>
          </ac:cxnSpMkLst>
        </pc:cxnChg>
        <pc:cxnChg chg="add del mod topLvl">
          <ac:chgData name="Filippo Parravicini" userId="8da0a157-2020-44c3-9a8e-43cd95a51332" providerId="ADAL" clId="{5CC2E6C0-2DE6-4E27-9BE1-341CADECC6E1}" dt="2021-08-23T14:53:34.253" v="3850" actId="478"/>
          <ac:cxnSpMkLst>
            <pc:docMk/>
            <pc:sldMk cId="2077455468" sldId="3105"/>
            <ac:cxnSpMk id="13" creationId="{97D08793-121F-4879-A022-CE4C2F67D5BB}"/>
          </ac:cxnSpMkLst>
        </pc:cxnChg>
        <pc:cxnChg chg="add del mod topLvl">
          <ac:chgData name="Filippo Parravicini" userId="8da0a157-2020-44c3-9a8e-43cd95a51332" providerId="ADAL" clId="{5CC2E6C0-2DE6-4E27-9BE1-341CADECC6E1}" dt="2021-08-23T14:53:36.723" v="3852" actId="478"/>
          <ac:cxnSpMkLst>
            <pc:docMk/>
            <pc:sldMk cId="2077455468" sldId="3105"/>
            <ac:cxnSpMk id="15" creationId="{65CB9653-AE1D-4318-A791-186DBAAB62AF}"/>
          </ac:cxnSpMkLst>
        </pc:cxnChg>
      </pc:sldChg>
      <pc:sldChg chg="addSp modSp add mod">
        <pc:chgData name="Filippo Parravicini" userId="8da0a157-2020-44c3-9a8e-43cd95a51332" providerId="ADAL" clId="{5CC2E6C0-2DE6-4E27-9BE1-341CADECC6E1}" dt="2021-08-23T15:12:51.842" v="4585" actId="20577"/>
        <pc:sldMkLst>
          <pc:docMk/>
          <pc:sldMk cId="3005550214" sldId="3106"/>
        </pc:sldMkLst>
        <pc:spChg chg="add mod">
          <ac:chgData name="Filippo Parravicini" userId="8da0a157-2020-44c3-9a8e-43cd95a51332" providerId="ADAL" clId="{5CC2E6C0-2DE6-4E27-9BE1-341CADECC6E1}" dt="2021-08-23T15:11:49.127" v="4553" actId="14100"/>
          <ac:spMkLst>
            <pc:docMk/>
            <pc:sldMk cId="3005550214" sldId="3106"/>
            <ac:spMk id="10" creationId="{8E9AA2CA-5573-4811-B29E-DC94E2CB58D9}"/>
          </ac:spMkLst>
        </pc:spChg>
        <pc:spChg chg="add mod">
          <ac:chgData name="Filippo Parravicini" userId="8da0a157-2020-44c3-9a8e-43cd95a51332" providerId="ADAL" clId="{5CC2E6C0-2DE6-4E27-9BE1-341CADECC6E1}" dt="2021-08-23T15:12:51.842" v="4585" actId="20577"/>
          <ac:spMkLst>
            <pc:docMk/>
            <pc:sldMk cId="3005550214" sldId="3106"/>
            <ac:spMk id="11" creationId="{143144D2-C4B4-4418-886C-D5CBF1E37F23}"/>
          </ac:spMkLst>
        </pc:spChg>
      </pc:sldChg>
      <pc:sldChg chg="addSp delSp modSp add mod">
        <pc:chgData name="Filippo Parravicini" userId="8da0a157-2020-44c3-9a8e-43cd95a51332" providerId="ADAL" clId="{5CC2E6C0-2DE6-4E27-9BE1-341CADECC6E1}" dt="2021-08-23T17:44:21.921" v="6385" actId="20577"/>
        <pc:sldMkLst>
          <pc:docMk/>
          <pc:sldMk cId="1579621684" sldId="3107"/>
        </pc:sldMkLst>
        <pc:spChg chg="add mod">
          <ac:chgData name="Filippo Parravicini" userId="8da0a157-2020-44c3-9a8e-43cd95a51332" providerId="ADAL" clId="{5CC2E6C0-2DE6-4E27-9BE1-341CADECC6E1}" dt="2021-08-23T15:27:48.383" v="4615" actId="1582"/>
          <ac:spMkLst>
            <pc:docMk/>
            <pc:sldMk cId="1579621684" sldId="3107"/>
            <ac:spMk id="6" creationId="{8AF305AA-1DF4-48E7-B13A-44119D401E7A}"/>
          </ac:spMkLst>
        </pc:spChg>
        <pc:spChg chg="del mod topLvl">
          <ac:chgData name="Filippo Parravicini" userId="8da0a157-2020-44c3-9a8e-43cd95a51332" providerId="ADAL" clId="{5CC2E6C0-2DE6-4E27-9BE1-341CADECC6E1}" dt="2021-08-23T15:27:54.026" v="4616" actId="478"/>
          <ac:spMkLst>
            <pc:docMk/>
            <pc:sldMk cId="1579621684" sldId="3107"/>
            <ac:spMk id="8" creationId="{506B50B4-6172-4391-8D33-F8ED1399D41F}"/>
          </ac:spMkLst>
        </pc:spChg>
        <pc:spChg chg="mod">
          <ac:chgData name="Filippo Parravicini" userId="8da0a157-2020-44c3-9a8e-43cd95a51332" providerId="ADAL" clId="{5CC2E6C0-2DE6-4E27-9BE1-341CADECC6E1}" dt="2021-08-23T17:44:21.921" v="6385" actId="20577"/>
          <ac:spMkLst>
            <pc:docMk/>
            <pc:sldMk cId="1579621684" sldId="3107"/>
            <ac:spMk id="11" creationId="{143144D2-C4B4-4418-886C-D5CBF1E37F23}"/>
          </ac:spMkLst>
        </pc:spChg>
        <pc:spChg chg="add del mod">
          <ac:chgData name="Filippo Parravicini" userId="8da0a157-2020-44c3-9a8e-43cd95a51332" providerId="ADAL" clId="{5CC2E6C0-2DE6-4E27-9BE1-341CADECC6E1}" dt="2021-08-23T15:27:37.204" v="4611"/>
          <ac:spMkLst>
            <pc:docMk/>
            <pc:sldMk cId="1579621684" sldId="3107"/>
            <ac:spMk id="16" creationId="{B072F375-A0A7-4919-8958-2F77AA42CDAB}"/>
          </ac:spMkLst>
        </pc:spChg>
        <pc:spChg chg="mod">
          <ac:chgData name="Filippo Parravicini" userId="8da0a157-2020-44c3-9a8e-43cd95a51332" providerId="ADAL" clId="{5CC2E6C0-2DE6-4E27-9BE1-341CADECC6E1}" dt="2021-08-23T15:27:37.204" v="4611"/>
          <ac:spMkLst>
            <pc:docMk/>
            <pc:sldMk cId="1579621684" sldId="3107"/>
            <ac:spMk id="17" creationId="{FB5CFACD-8BA9-4E41-A6F9-61650B44E108}"/>
          </ac:spMkLst>
        </pc:spChg>
        <pc:spChg chg="add del mod">
          <ac:chgData name="Filippo Parravicini" userId="8da0a157-2020-44c3-9a8e-43cd95a51332" providerId="ADAL" clId="{5CC2E6C0-2DE6-4E27-9BE1-341CADECC6E1}" dt="2021-08-23T16:18:36.613" v="5046" actId="21"/>
          <ac:spMkLst>
            <pc:docMk/>
            <pc:sldMk cId="1579621684" sldId="3107"/>
            <ac:spMk id="18" creationId="{A25EEFDC-D274-47F4-A2BA-C2DDA7085583}"/>
          </ac:spMkLst>
        </pc:spChg>
        <pc:spChg chg="add del mod">
          <ac:chgData name="Filippo Parravicini" userId="8da0a157-2020-44c3-9a8e-43cd95a51332" providerId="ADAL" clId="{5CC2E6C0-2DE6-4E27-9BE1-341CADECC6E1}" dt="2021-08-23T16:18:36.613" v="5046" actId="21"/>
          <ac:spMkLst>
            <pc:docMk/>
            <pc:sldMk cId="1579621684" sldId="3107"/>
            <ac:spMk id="19" creationId="{96003D66-1311-4739-9BBA-65DB05FE61E9}"/>
          </ac:spMkLst>
        </pc:spChg>
        <pc:spChg chg="del mod topLvl">
          <ac:chgData name="Filippo Parravicini" userId="8da0a157-2020-44c3-9a8e-43cd95a51332" providerId="ADAL" clId="{5CC2E6C0-2DE6-4E27-9BE1-341CADECC6E1}" dt="2021-08-23T15:27:37.204" v="4611"/>
          <ac:spMkLst>
            <pc:docMk/>
            <pc:sldMk cId="1579621684" sldId="3107"/>
            <ac:spMk id="28" creationId="{2802F648-6E10-4035-A906-ECB1510B6AC0}"/>
          </ac:spMkLst>
        </pc:spChg>
        <pc:grpChg chg="del">
          <ac:chgData name="Filippo Parravicini" userId="8da0a157-2020-44c3-9a8e-43cd95a51332" providerId="ADAL" clId="{5CC2E6C0-2DE6-4E27-9BE1-341CADECC6E1}" dt="2021-08-23T15:27:27.698" v="4610" actId="165"/>
          <ac:grpSpMkLst>
            <pc:docMk/>
            <pc:sldMk cId="1579621684" sldId="3107"/>
            <ac:grpSpMk id="29" creationId="{A13C074D-578D-41F3-AE45-E5C25F2F42EF}"/>
          </ac:grpSpMkLst>
        </pc:grpChg>
        <pc:picChg chg="add mod">
          <ac:chgData name="Filippo Parravicini" userId="8da0a157-2020-44c3-9a8e-43cd95a51332" providerId="ADAL" clId="{5CC2E6C0-2DE6-4E27-9BE1-341CADECC6E1}" dt="2021-08-23T15:26:49.900" v="4604" actId="1076"/>
          <ac:picMkLst>
            <pc:docMk/>
            <pc:sldMk cId="1579621684" sldId="3107"/>
            <ac:picMk id="4" creationId="{3FD3CFF3-B6BE-43F4-966B-9868990982B0}"/>
          </ac:picMkLst>
        </pc:picChg>
        <pc:picChg chg="mod topLvl">
          <ac:chgData name="Filippo Parravicini" userId="8da0a157-2020-44c3-9a8e-43cd95a51332" providerId="ADAL" clId="{5CC2E6C0-2DE6-4E27-9BE1-341CADECC6E1}" dt="2021-08-23T15:27:27.698" v="4610" actId="165"/>
          <ac:picMkLst>
            <pc:docMk/>
            <pc:sldMk cId="1579621684" sldId="3107"/>
            <ac:picMk id="5" creationId="{DA01632C-0070-4BDD-A06E-5B78C00ED07E}"/>
          </ac:picMkLst>
        </pc:picChg>
        <pc:cxnChg chg="mod topLvl">
          <ac:chgData name="Filippo Parravicini" userId="8da0a157-2020-44c3-9a8e-43cd95a51332" providerId="ADAL" clId="{5CC2E6C0-2DE6-4E27-9BE1-341CADECC6E1}" dt="2021-08-23T15:27:27.698" v="4610" actId="165"/>
          <ac:cxnSpMkLst>
            <pc:docMk/>
            <pc:sldMk cId="1579621684" sldId="3107"/>
            <ac:cxnSpMk id="12" creationId="{48AB6015-1A94-4D8A-8C03-C95880F9205E}"/>
          </ac:cxnSpMkLst>
        </pc:cxnChg>
        <pc:cxnChg chg="del">
          <ac:chgData name="Filippo Parravicini" userId="8da0a157-2020-44c3-9a8e-43cd95a51332" providerId="ADAL" clId="{5CC2E6C0-2DE6-4E27-9BE1-341CADECC6E1}" dt="2021-08-23T15:26:25.153" v="4601" actId="478"/>
          <ac:cxnSpMkLst>
            <pc:docMk/>
            <pc:sldMk cId="1579621684" sldId="3107"/>
            <ac:cxnSpMk id="13" creationId="{97D08793-121F-4879-A022-CE4C2F67D5BB}"/>
          </ac:cxnSpMkLst>
        </pc:cxnChg>
        <pc:cxnChg chg="mod topLvl">
          <ac:chgData name="Filippo Parravicini" userId="8da0a157-2020-44c3-9a8e-43cd95a51332" providerId="ADAL" clId="{5CC2E6C0-2DE6-4E27-9BE1-341CADECC6E1}" dt="2021-08-23T15:27:27.698" v="4610" actId="165"/>
          <ac:cxnSpMkLst>
            <pc:docMk/>
            <pc:sldMk cId="1579621684" sldId="3107"/>
            <ac:cxnSpMk id="15" creationId="{65CB9653-AE1D-4318-A791-186DBAAB62AF}"/>
          </ac:cxnSpMkLst>
        </pc:cxnChg>
      </pc:sldChg>
      <pc:sldChg chg="add del">
        <pc:chgData name="Filippo Parravicini" userId="8da0a157-2020-44c3-9a8e-43cd95a51332" providerId="ADAL" clId="{5CC2E6C0-2DE6-4E27-9BE1-341CADECC6E1}" dt="2021-08-23T16:49:36.388" v="5900" actId="47"/>
        <pc:sldMkLst>
          <pc:docMk/>
          <pc:sldMk cId="3135181102" sldId="3108"/>
        </pc:sldMkLst>
      </pc:sldChg>
      <pc:sldChg chg="addSp delSp modSp add mod">
        <pc:chgData name="Filippo Parravicini" userId="8da0a157-2020-44c3-9a8e-43cd95a51332" providerId="ADAL" clId="{5CC2E6C0-2DE6-4E27-9BE1-341CADECC6E1}" dt="2021-08-23T16:23:04.846" v="5154" actId="20577"/>
        <pc:sldMkLst>
          <pc:docMk/>
          <pc:sldMk cId="237693340" sldId="3109"/>
        </pc:sldMkLst>
        <pc:spChg chg="add mod">
          <ac:chgData name="Filippo Parravicini" userId="8da0a157-2020-44c3-9a8e-43cd95a51332" providerId="ADAL" clId="{5CC2E6C0-2DE6-4E27-9BE1-341CADECC6E1}" dt="2021-08-23T16:21:53.524" v="5147" actId="207"/>
          <ac:spMkLst>
            <pc:docMk/>
            <pc:sldMk cId="237693340" sldId="3109"/>
            <ac:spMk id="10" creationId="{4E881D1E-19C4-47AE-9DB0-6792B6900DBA}"/>
          </ac:spMkLst>
        </pc:spChg>
        <pc:spChg chg="add mod">
          <ac:chgData name="Filippo Parravicini" userId="8da0a157-2020-44c3-9a8e-43cd95a51332" providerId="ADAL" clId="{5CC2E6C0-2DE6-4E27-9BE1-341CADECC6E1}" dt="2021-08-23T16:23:04.846" v="5154" actId="20577"/>
          <ac:spMkLst>
            <pc:docMk/>
            <pc:sldMk cId="237693340" sldId="3109"/>
            <ac:spMk id="12" creationId="{6FBF8CBA-026C-481A-AD98-73436156A384}"/>
          </ac:spMkLst>
        </pc:spChg>
        <pc:spChg chg="del">
          <ac:chgData name="Filippo Parravicini" userId="8da0a157-2020-44c3-9a8e-43cd95a51332" providerId="ADAL" clId="{5CC2E6C0-2DE6-4E27-9BE1-341CADECC6E1}" dt="2021-08-23T16:05:08.055" v="4981" actId="478"/>
          <ac:spMkLst>
            <pc:docMk/>
            <pc:sldMk cId="237693340" sldId="3109"/>
            <ac:spMk id="19" creationId="{7D812949-7F6A-4C98-BFC1-0E0F3DABF11C}"/>
          </ac:spMkLst>
        </pc:spChg>
        <pc:spChg chg="del">
          <ac:chgData name="Filippo Parravicini" userId="8da0a157-2020-44c3-9a8e-43cd95a51332" providerId="ADAL" clId="{5CC2E6C0-2DE6-4E27-9BE1-341CADECC6E1}" dt="2021-08-23T16:05:10.156" v="4982" actId="478"/>
          <ac:spMkLst>
            <pc:docMk/>
            <pc:sldMk cId="237693340" sldId="3109"/>
            <ac:spMk id="20" creationId="{124FA6CB-F15D-4DC4-A464-EB7D98281D5E}"/>
          </ac:spMkLst>
        </pc:spChg>
        <pc:picChg chg="mod modCrop">
          <ac:chgData name="Filippo Parravicini" userId="8da0a157-2020-44c3-9a8e-43cd95a51332" providerId="ADAL" clId="{5CC2E6C0-2DE6-4E27-9BE1-341CADECC6E1}" dt="2021-08-23T16:18:29.319" v="5044" actId="1076"/>
          <ac:picMkLst>
            <pc:docMk/>
            <pc:sldMk cId="237693340" sldId="3109"/>
            <ac:picMk id="4" creationId="{B7A1A387-4F5E-4DE4-A0F9-58B433A7E171}"/>
          </ac:picMkLst>
        </pc:picChg>
        <pc:picChg chg="del">
          <ac:chgData name="Filippo Parravicini" userId="8da0a157-2020-44c3-9a8e-43cd95a51332" providerId="ADAL" clId="{5CC2E6C0-2DE6-4E27-9BE1-341CADECC6E1}" dt="2021-08-23T16:00:15.945" v="4968" actId="478"/>
          <ac:picMkLst>
            <pc:docMk/>
            <pc:sldMk cId="237693340" sldId="3109"/>
            <ac:picMk id="7" creationId="{0E39B4D1-5F8D-4C0D-B210-D0121F424E13}"/>
          </ac:picMkLst>
        </pc:picChg>
        <pc:picChg chg="del">
          <ac:chgData name="Filippo Parravicini" userId="8da0a157-2020-44c3-9a8e-43cd95a51332" providerId="ADAL" clId="{5CC2E6C0-2DE6-4E27-9BE1-341CADECC6E1}" dt="2021-08-23T16:00:18.410" v="4969" actId="478"/>
          <ac:picMkLst>
            <pc:docMk/>
            <pc:sldMk cId="237693340" sldId="3109"/>
            <ac:picMk id="9" creationId="{EA9AD2BB-906F-4347-BAC9-D5669F69153A}"/>
          </ac:picMkLst>
        </pc:picChg>
        <pc:picChg chg="del">
          <ac:chgData name="Filippo Parravicini" userId="8da0a157-2020-44c3-9a8e-43cd95a51332" providerId="ADAL" clId="{5CC2E6C0-2DE6-4E27-9BE1-341CADECC6E1}" dt="2021-08-23T16:00:19.210" v="4970" actId="478"/>
          <ac:picMkLst>
            <pc:docMk/>
            <pc:sldMk cId="237693340" sldId="3109"/>
            <ac:picMk id="11" creationId="{911CD96A-E228-4F09-BE04-1B743C447A37}"/>
          </ac:picMkLst>
        </pc:picChg>
      </pc:sldChg>
      <pc:sldChg chg="addSp delSp modSp add del mod">
        <pc:chgData name="Filippo Parravicini" userId="8da0a157-2020-44c3-9a8e-43cd95a51332" providerId="ADAL" clId="{5CC2E6C0-2DE6-4E27-9BE1-341CADECC6E1}" dt="2021-08-23T16:49:34.341" v="5899" actId="47"/>
        <pc:sldMkLst>
          <pc:docMk/>
          <pc:sldMk cId="1458047557" sldId="3110"/>
        </pc:sldMkLst>
        <pc:picChg chg="del">
          <ac:chgData name="Filippo Parravicini" userId="8da0a157-2020-44c3-9a8e-43cd95a51332" providerId="ADAL" clId="{5CC2E6C0-2DE6-4E27-9BE1-341CADECC6E1}" dt="2021-08-23T16:05:19.574" v="4985" actId="478"/>
          <ac:picMkLst>
            <pc:docMk/>
            <pc:sldMk cId="1458047557" sldId="3110"/>
            <ac:picMk id="4" creationId="{B7A1A387-4F5E-4DE4-A0F9-58B433A7E171}"/>
          </ac:picMkLst>
        </pc:picChg>
        <pc:picChg chg="add del mod">
          <ac:chgData name="Filippo Parravicini" userId="8da0a157-2020-44c3-9a8e-43cd95a51332" providerId="ADAL" clId="{5CC2E6C0-2DE6-4E27-9BE1-341CADECC6E1}" dt="2021-08-23T16:14:50.376" v="5025" actId="21"/>
          <ac:picMkLst>
            <pc:docMk/>
            <pc:sldMk cId="1458047557" sldId="3110"/>
            <ac:picMk id="5" creationId="{31989CA0-75A7-478F-9881-2099BBFAEE84}"/>
          </ac:picMkLst>
        </pc:picChg>
      </pc:sldChg>
      <pc:sldChg chg="addSp modSp add mod">
        <pc:chgData name="Filippo Parravicini" userId="8da0a157-2020-44c3-9a8e-43cd95a51332" providerId="ADAL" clId="{5CC2E6C0-2DE6-4E27-9BE1-341CADECC6E1}" dt="2021-08-23T17:13:22.642" v="6335" actId="14100"/>
        <pc:sldMkLst>
          <pc:docMk/>
          <pc:sldMk cId="3674941321" sldId="3111"/>
        </pc:sldMkLst>
        <pc:spChg chg="add mod">
          <ac:chgData name="Filippo Parravicini" userId="8da0a157-2020-44c3-9a8e-43cd95a51332" providerId="ADAL" clId="{5CC2E6C0-2DE6-4E27-9BE1-341CADECC6E1}" dt="2021-08-23T16:06:35.082" v="5004" actId="14100"/>
          <ac:spMkLst>
            <pc:docMk/>
            <pc:sldMk cId="3674941321" sldId="3111"/>
            <ac:spMk id="3" creationId="{33240627-BAE0-4B2F-BC5B-D4FBB1AEAA24}"/>
          </ac:spMkLst>
        </pc:spChg>
        <pc:spChg chg="add mod">
          <ac:chgData name="Filippo Parravicini" userId="8da0a157-2020-44c3-9a8e-43cd95a51332" providerId="ADAL" clId="{5CC2E6C0-2DE6-4E27-9BE1-341CADECC6E1}" dt="2021-08-23T16:27:40.952" v="5320" actId="207"/>
          <ac:spMkLst>
            <pc:docMk/>
            <pc:sldMk cId="3674941321" sldId="3111"/>
            <ac:spMk id="12" creationId="{8DF886E6-06D6-485A-B8A3-3D389A2764E7}"/>
          </ac:spMkLst>
        </pc:spChg>
        <pc:spChg chg="add mod">
          <ac:chgData name="Filippo Parravicini" userId="8da0a157-2020-44c3-9a8e-43cd95a51332" providerId="ADAL" clId="{5CC2E6C0-2DE6-4E27-9BE1-341CADECC6E1}" dt="2021-08-23T17:13:22.642" v="6335" actId="14100"/>
          <ac:spMkLst>
            <pc:docMk/>
            <pc:sldMk cId="3674941321" sldId="3111"/>
            <ac:spMk id="13" creationId="{2E2FF376-5C1D-4CD3-8505-F93B0A5F683D}"/>
          </ac:spMkLst>
        </pc:spChg>
        <pc:spChg chg="add mod">
          <ac:chgData name="Filippo Parravicini" userId="8da0a157-2020-44c3-9a8e-43cd95a51332" providerId="ADAL" clId="{5CC2E6C0-2DE6-4E27-9BE1-341CADECC6E1}" dt="2021-08-23T17:12:57.088" v="6327" actId="1076"/>
          <ac:spMkLst>
            <pc:docMk/>
            <pc:sldMk cId="3674941321" sldId="3111"/>
            <ac:spMk id="14" creationId="{280620DB-28BC-4207-B2E5-C3B8AE094989}"/>
          </ac:spMkLst>
        </pc:spChg>
        <pc:picChg chg="mod">
          <ac:chgData name="Filippo Parravicini" userId="8da0a157-2020-44c3-9a8e-43cd95a51332" providerId="ADAL" clId="{5CC2E6C0-2DE6-4E27-9BE1-341CADECC6E1}" dt="2021-08-23T16:05:55.981" v="4997" actId="1076"/>
          <ac:picMkLst>
            <pc:docMk/>
            <pc:sldMk cId="3674941321" sldId="3111"/>
            <ac:picMk id="4" creationId="{B7A1A387-4F5E-4DE4-A0F9-58B433A7E171}"/>
          </ac:picMkLst>
        </pc:picChg>
        <pc:picChg chg="add mod">
          <ac:chgData name="Filippo Parravicini" userId="8da0a157-2020-44c3-9a8e-43cd95a51332" providerId="ADAL" clId="{5CC2E6C0-2DE6-4E27-9BE1-341CADECC6E1}" dt="2021-08-23T17:12:57.088" v="6327" actId="1076"/>
          <ac:picMkLst>
            <pc:docMk/>
            <pc:sldMk cId="3674941321" sldId="3111"/>
            <ac:picMk id="5" creationId="{D6AECA57-E9E3-429E-94EE-F638A274C6A4}"/>
          </ac:picMkLst>
        </pc:picChg>
        <pc:cxnChg chg="add mod">
          <ac:chgData name="Filippo Parravicini" userId="8da0a157-2020-44c3-9a8e-43cd95a51332" providerId="ADAL" clId="{5CC2E6C0-2DE6-4E27-9BE1-341CADECC6E1}" dt="2021-08-23T17:13:07.959" v="6329" actId="14100"/>
          <ac:cxnSpMkLst>
            <pc:docMk/>
            <pc:sldMk cId="3674941321" sldId="3111"/>
            <ac:cxnSpMk id="7" creationId="{5494DF30-0E09-4AE0-9142-4559C34D7D76}"/>
          </ac:cxnSpMkLst>
        </pc:cxnChg>
        <pc:cxnChg chg="add mod">
          <ac:chgData name="Filippo Parravicini" userId="8da0a157-2020-44c3-9a8e-43cd95a51332" providerId="ADAL" clId="{5CC2E6C0-2DE6-4E27-9BE1-341CADECC6E1}" dt="2021-08-23T17:13:01.212" v="6328" actId="14100"/>
          <ac:cxnSpMkLst>
            <pc:docMk/>
            <pc:sldMk cId="3674941321" sldId="3111"/>
            <ac:cxnSpMk id="9" creationId="{B907BC97-94E1-4E91-B0A5-DDF76F1DF4C3}"/>
          </ac:cxnSpMkLst>
        </pc:cxnChg>
      </pc:sldChg>
      <pc:sldChg chg="addSp delSp modSp add del mod">
        <pc:chgData name="Filippo Parravicini" userId="8da0a157-2020-44c3-9a8e-43cd95a51332" providerId="ADAL" clId="{5CC2E6C0-2DE6-4E27-9BE1-341CADECC6E1}" dt="2021-08-23T16:14:45.857" v="5024" actId="47"/>
        <pc:sldMkLst>
          <pc:docMk/>
          <pc:sldMk cId="2185571801" sldId="3112"/>
        </pc:sldMkLst>
        <pc:picChg chg="add mod">
          <ac:chgData name="Filippo Parravicini" userId="8da0a157-2020-44c3-9a8e-43cd95a51332" providerId="ADAL" clId="{5CC2E6C0-2DE6-4E27-9BE1-341CADECC6E1}" dt="2021-08-23T16:13:39.290" v="5022" actId="1076"/>
          <ac:picMkLst>
            <pc:docMk/>
            <pc:sldMk cId="2185571801" sldId="3112"/>
            <ac:picMk id="4" creationId="{5B82DB86-3E59-40D0-AA31-1597EC700DEE}"/>
          </ac:picMkLst>
        </pc:picChg>
        <pc:picChg chg="del">
          <ac:chgData name="Filippo Parravicini" userId="8da0a157-2020-44c3-9a8e-43cd95a51332" providerId="ADAL" clId="{5CC2E6C0-2DE6-4E27-9BE1-341CADECC6E1}" dt="2021-08-23T16:07:38.267" v="5013" actId="478"/>
          <ac:picMkLst>
            <pc:docMk/>
            <pc:sldMk cId="2185571801" sldId="3112"/>
            <ac:picMk id="5" creationId="{31989CA0-75A7-478F-9881-2099BBFAEE84}"/>
          </ac:picMkLst>
        </pc:picChg>
      </pc:sldChg>
      <pc:sldChg chg="addSp delSp modSp add mod">
        <pc:chgData name="Filippo Parravicini" userId="8da0a157-2020-44c3-9a8e-43cd95a51332" providerId="ADAL" clId="{5CC2E6C0-2DE6-4E27-9BE1-341CADECC6E1}" dt="2021-08-23T16:41:04.444" v="5679" actId="1076"/>
        <pc:sldMkLst>
          <pc:docMk/>
          <pc:sldMk cId="3587646278" sldId="3113"/>
        </pc:sldMkLst>
        <pc:spChg chg="mod">
          <ac:chgData name="Filippo Parravicini" userId="8da0a157-2020-44c3-9a8e-43cd95a51332" providerId="ADAL" clId="{5CC2E6C0-2DE6-4E27-9BE1-341CADECC6E1}" dt="2021-08-23T16:15:19.533" v="5034" actId="14100"/>
          <ac:spMkLst>
            <pc:docMk/>
            <pc:sldMk cId="3587646278" sldId="3113"/>
            <ac:spMk id="3" creationId="{33240627-BAE0-4B2F-BC5B-D4FBB1AEAA24}"/>
          </ac:spMkLst>
        </pc:spChg>
        <pc:spChg chg="add mod">
          <ac:chgData name="Filippo Parravicini" userId="8da0a157-2020-44c3-9a8e-43cd95a51332" providerId="ADAL" clId="{5CC2E6C0-2DE6-4E27-9BE1-341CADECC6E1}" dt="2021-08-23T16:41:04.444" v="5679" actId="1076"/>
          <ac:spMkLst>
            <pc:docMk/>
            <pc:sldMk cId="3587646278" sldId="3113"/>
            <ac:spMk id="13" creationId="{6E9A7761-FFA8-4600-B110-C9C2FB140E71}"/>
          </ac:spMkLst>
        </pc:spChg>
        <pc:spChg chg="add mod">
          <ac:chgData name="Filippo Parravicini" userId="8da0a157-2020-44c3-9a8e-43cd95a51332" providerId="ADAL" clId="{5CC2E6C0-2DE6-4E27-9BE1-341CADECC6E1}" dt="2021-08-23T16:30:09.055" v="5364" actId="14100"/>
          <ac:spMkLst>
            <pc:docMk/>
            <pc:sldMk cId="3587646278" sldId="3113"/>
            <ac:spMk id="14" creationId="{CD28815B-F9F7-40EF-BE7A-C266E758BCE6}"/>
          </ac:spMkLst>
        </pc:spChg>
        <pc:spChg chg="add mod">
          <ac:chgData name="Filippo Parravicini" userId="8da0a157-2020-44c3-9a8e-43cd95a51332" providerId="ADAL" clId="{5CC2E6C0-2DE6-4E27-9BE1-341CADECC6E1}" dt="2021-08-23T16:29:59.514" v="5361" actId="14100"/>
          <ac:spMkLst>
            <pc:docMk/>
            <pc:sldMk cId="3587646278" sldId="3113"/>
            <ac:spMk id="15" creationId="{61B55AA5-864F-4B4E-80FD-045656A66A7F}"/>
          </ac:spMkLst>
        </pc:spChg>
        <pc:picChg chg="del">
          <ac:chgData name="Filippo Parravicini" userId="8da0a157-2020-44c3-9a8e-43cd95a51332" providerId="ADAL" clId="{5CC2E6C0-2DE6-4E27-9BE1-341CADECC6E1}" dt="2021-08-23T16:15:21.010" v="5035" actId="478"/>
          <ac:picMkLst>
            <pc:docMk/>
            <pc:sldMk cId="3587646278" sldId="3113"/>
            <ac:picMk id="5" creationId="{D6AECA57-E9E3-429E-94EE-F638A274C6A4}"/>
          </ac:picMkLst>
        </pc:picChg>
        <pc:picChg chg="add mod">
          <ac:chgData name="Filippo Parravicini" userId="8da0a157-2020-44c3-9a8e-43cd95a51332" providerId="ADAL" clId="{5CC2E6C0-2DE6-4E27-9BE1-341CADECC6E1}" dt="2021-08-23T16:15:34.295" v="5038" actId="1582"/>
          <ac:picMkLst>
            <pc:docMk/>
            <pc:sldMk cId="3587646278" sldId="3113"/>
            <ac:picMk id="8" creationId="{A43E75FA-124F-4599-B01F-9EDE13E15365}"/>
          </ac:picMkLst>
        </pc:picChg>
        <pc:cxnChg chg="mod">
          <ac:chgData name="Filippo Parravicini" userId="8da0a157-2020-44c3-9a8e-43cd95a51332" providerId="ADAL" clId="{5CC2E6C0-2DE6-4E27-9BE1-341CADECC6E1}" dt="2021-08-23T16:15:58.053" v="5042" actId="14100"/>
          <ac:cxnSpMkLst>
            <pc:docMk/>
            <pc:sldMk cId="3587646278" sldId="3113"/>
            <ac:cxnSpMk id="7" creationId="{5494DF30-0E09-4AE0-9142-4559C34D7D76}"/>
          </ac:cxnSpMkLst>
        </pc:cxnChg>
        <pc:cxnChg chg="mod">
          <ac:chgData name="Filippo Parravicini" userId="8da0a157-2020-44c3-9a8e-43cd95a51332" providerId="ADAL" clId="{5CC2E6C0-2DE6-4E27-9BE1-341CADECC6E1}" dt="2021-08-23T16:15:41.574" v="5040" actId="14100"/>
          <ac:cxnSpMkLst>
            <pc:docMk/>
            <pc:sldMk cId="3587646278" sldId="3113"/>
            <ac:cxnSpMk id="9" creationId="{B907BC97-94E1-4E91-B0A5-DDF76F1DF4C3}"/>
          </ac:cxnSpMkLst>
        </pc:cxnChg>
      </pc:sldChg>
      <pc:sldChg chg="delSp modSp add del mod chgLayout">
        <pc:chgData name="Filippo Parravicini" userId="8da0a157-2020-44c3-9a8e-43cd95a51332" providerId="ADAL" clId="{5CC2E6C0-2DE6-4E27-9BE1-341CADECC6E1}" dt="2021-08-23T16:33:26.496" v="5422" actId="47"/>
        <pc:sldMkLst>
          <pc:docMk/>
          <pc:sldMk cId="1227076522" sldId="3114"/>
        </pc:sldMkLst>
        <pc:spChg chg="mod ord">
          <ac:chgData name="Filippo Parravicini" userId="8da0a157-2020-44c3-9a8e-43cd95a51332" providerId="ADAL" clId="{5CC2E6C0-2DE6-4E27-9BE1-341CADECC6E1}" dt="2021-08-23T16:31:42.446" v="5403" actId="700"/>
          <ac:spMkLst>
            <pc:docMk/>
            <pc:sldMk cId="1227076522" sldId="3114"/>
            <ac:spMk id="2" creationId="{460B35C3-9D16-43AF-85C5-7F08BCD42F8D}"/>
          </ac:spMkLst>
        </pc:spChg>
        <pc:spChg chg="del mod ord">
          <ac:chgData name="Filippo Parravicini" userId="8da0a157-2020-44c3-9a8e-43cd95a51332" providerId="ADAL" clId="{5CC2E6C0-2DE6-4E27-9BE1-341CADECC6E1}" dt="2021-08-23T16:31:55.331" v="5404" actId="478"/>
          <ac:spMkLst>
            <pc:docMk/>
            <pc:sldMk cId="1227076522" sldId="3114"/>
            <ac:spMk id="3" creationId="{DE308F63-0F49-4E97-8652-EE876A06A16E}"/>
          </ac:spMkLst>
        </pc:spChg>
        <pc:spChg chg="del mod ord">
          <ac:chgData name="Filippo Parravicini" userId="8da0a157-2020-44c3-9a8e-43cd95a51332" providerId="ADAL" clId="{5CC2E6C0-2DE6-4E27-9BE1-341CADECC6E1}" dt="2021-08-23T16:31:55.331" v="5404" actId="478"/>
          <ac:spMkLst>
            <pc:docMk/>
            <pc:sldMk cId="1227076522" sldId="3114"/>
            <ac:spMk id="4" creationId="{C322934C-59E9-442C-90CF-9C61233F29E9}"/>
          </ac:spMkLst>
        </pc:spChg>
        <pc:spChg chg="del mod ord">
          <ac:chgData name="Filippo Parravicini" userId="8da0a157-2020-44c3-9a8e-43cd95a51332" providerId="ADAL" clId="{5CC2E6C0-2DE6-4E27-9BE1-341CADECC6E1}" dt="2021-08-23T16:31:55.331" v="5404" actId="478"/>
          <ac:spMkLst>
            <pc:docMk/>
            <pc:sldMk cId="1227076522" sldId="3114"/>
            <ac:spMk id="5" creationId="{C712AE25-81F3-421C-84EF-25E5155A2FC7}"/>
          </ac:spMkLst>
        </pc:spChg>
        <pc:picChg chg="del">
          <ac:chgData name="Filippo Parravicini" userId="8da0a157-2020-44c3-9a8e-43cd95a51332" providerId="ADAL" clId="{5CC2E6C0-2DE6-4E27-9BE1-341CADECC6E1}" dt="2021-08-23T16:32:25.299" v="5407" actId="21"/>
          <ac:picMkLst>
            <pc:docMk/>
            <pc:sldMk cId="1227076522" sldId="3114"/>
            <ac:picMk id="11" creationId="{41A3849B-FB53-4382-AB7E-D8E1109C2914}"/>
          </ac:picMkLst>
        </pc:picChg>
      </pc:sldChg>
      <pc:sldChg chg="modSp add del mod chgLayout">
        <pc:chgData name="Filippo Parravicini" userId="8da0a157-2020-44c3-9a8e-43cd95a51332" providerId="ADAL" clId="{5CC2E6C0-2DE6-4E27-9BE1-341CADECC6E1}" dt="2021-08-23T16:33:27.661" v="5423" actId="47"/>
        <pc:sldMkLst>
          <pc:docMk/>
          <pc:sldMk cId="3562356490" sldId="3115"/>
        </pc:sldMkLst>
        <pc:spChg chg="mod ord">
          <ac:chgData name="Filippo Parravicini" userId="8da0a157-2020-44c3-9a8e-43cd95a51332" providerId="ADAL" clId="{5CC2E6C0-2DE6-4E27-9BE1-341CADECC6E1}" dt="2021-08-23T16:31:42.446" v="5403" actId="700"/>
          <ac:spMkLst>
            <pc:docMk/>
            <pc:sldMk cId="3562356490" sldId="311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3562356490" sldId="311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3562356490" sldId="311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3562356490" sldId="3115"/>
            <ac:spMk id="5" creationId="{C712AE25-81F3-421C-84EF-25E5155A2FC7}"/>
          </ac:spMkLst>
        </pc:spChg>
      </pc:sldChg>
      <pc:sldChg chg="delSp modSp add mod chgLayout">
        <pc:chgData name="Filippo Parravicini" userId="8da0a157-2020-44c3-9a8e-43cd95a51332" providerId="ADAL" clId="{5CC2E6C0-2DE6-4E27-9BE1-341CADECC6E1}" dt="2021-08-23T16:42:04.128" v="5718" actId="20577"/>
        <pc:sldMkLst>
          <pc:docMk/>
          <pc:sldMk cId="3038174016" sldId="3116"/>
        </pc:sldMkLst>
        <pc:spChg chg="mod ord">
          <ac:chgData name="Filippo Parravicini" userId="8da0a157-2020-44c3-9a8e-43cd95a51332" providerId="ADAL" clId="{5CC2E6C0-2DE6-4E27-9BE1-341CADECC6E1}" dt="2021-08-23T16:42:04.128" v="5718" actId="20577"/>
          <ac:spMkLst>
            <pc:docMk/>
            <pc:sldMk cId="3038174016" sldId="3116"/>
            <ac:spMk id="2" creationId="{460B35C3-9D16-43AF-85C5-7F08BCD42F8D}"/>
          </ac:spMkLst>
        </pc:spChg>
        <pc:spChg chg="del mod ord">
          <ac:chgData name="Filippo Parravicini" userId="8da0a157-2020-44c3-9a8e-43cd95a51332" providerId="ADAL" clId="{5CC2E6C0-2DE6-4E27-9BE1-341CADECC6E1}" dt="2021-08-23T16:37:20.161" v="5541" actId="478"/>
          <ac:spMkLst>
            <pc:docMk/>
            <pc:sldMk cId="3038174016" sldId="3116"/>
            <ac:spMk id="3" creationId="{DE308F63-0F49-4E97-8652-EE876A06A16E}"/>
          </ac:spMkLst>
        </pc:spChg>
        <pc:spChg chg="del mod ord">
          <ac:chgData name="Filippo Parravicini" userId="8da0a157-2020-44c3-9a8e-43cd95a51332" providerId="ADAL" clId="{5CC2E6C0-2DE6-4E27-9BE1-341CADECC6E1}" dt="2021-08-23T16:37:20.161" v="5541" actId="478"/>
          <ac:spMkLst>
            <pc:docMk/>
            <pc:sldMk cId="3038174016" sldId="3116"/>
            <ac:spMk id="4" creationId="{C322934C-59E9-442C-90CF-9C61233F29E9}"/>
          </ac:spMkLst>
        </pc:spChg>
        <pc:spChg chg="del mod ord">
          <ac:chgData name="Filippo Parravicini" userId="8da0a157-2020-44c3-9a8e-43cd95a51332" providerId="ADAL" clId="{5CC2E6C0-2DE6-4E27-9BE1-341CADECC6E1}" dt="2021-08-23T16:37:20.161" v="5541" actId="478"/>
          <ac:spMkLst>
            <pc:docMk/>
            <pc:sldMk cId="3038174016" sldId="3116"/>
            <ac:spMk id="5" creationId="{C712AE25-81F3-421C-84EF-25E5155A2FC7}"/>
          </ac:spMkLst>
        </pc:spChg>
        <pc:spChg chg="mod">
          <ac:chgData name="Filippo Parravicini" userId="8da0a157-2020-44c3-9a8e-43cd95a51332" providerId="ADAL" clId="{5CC2E6C0-2DE6-4E27-9BE1-341CADECC6E1}" dt="2021-08-23T16:41:48.693" v="5712" actId="20577"/>
          <ac:spMkLst>
            <pc:docMk/>
            <pc:sldMk cId="3038174016" sldId="3116"/>
            <ac:spMk id="11" creationId="{1F4E89F3-7B66-44DB-8001-57A02CAB80A5}"/>
          </ac:spMkLst>
        </pc:spChg>
      </pc:sldChg>
      <pc:sldChg chg="addSp modSp add mod ord">
        <pc:chgData name="Filippo Parravicini" userId="8da0a157-2020-44c3-9a8e-43cd95a51332" providerId="ADAL" clId="{5CC2E6C0-2DE6-4E27-9BE1-341CADECC6E1}" dt="2021-08-23T16:59:06.837" v="6312" actId="113"/>
        <pc:sldMkLst>
          <pc:docMk/>
          <pc:sldMk cId="179677849" sldId="3117"/>
        </pc:sldMkLst>
        <pc:spChg chg="add mod">
          <ac:chgData name="Filippo Parravicini" userId="8da0a157-2020-44c3-9a8e-43cd95a51332" providerId="ADAL" clId="{5CC2E6C0-2DE6-4E27-9BE1-341CADECC6E1}" dt="2021-08-23T16:58:25.067" v="6253" actId="1076"/>
          <ac:spMkLst>
            <pc:docMk/>
            <pc:sldMk cId="179677849" sldId="3117"/>
            <ac:spMk id="3" creationId="{B12FE034-302A-4CB0-85AF-B4CA25A824E3}"/>
          </ac:spMkLst>
        </pc:spChg>
        <pc:spChg chg="add mod">
          <ac:chgData name="Filippo Parravicini" userId="8da0a157-2020-44c3-9a8e-43cd95a51332" providerId="ADAL" clId="{5CC2E6C0-2DE6-4E27-9BE1-341CADECC6E1}" dt="2021-08-23T16:59:06.837" v="6312" actId="113"/>
          <ac:spMkLst>
            <pc:docMk/>
            <pc:sldMk cId="179677849" sldId="3117"/>
            <ac:spMk id="5" creationId="{CFFDDAB9-0F66-46C9-A52E-4417D0A018C1}"/>
          </ac:spMkLst>
        </pc:spChg>
        <pc:spChg chg="mod">
          <ac:chgData name="Filippo Parravicini" userId="8da0a157-2020-44c3-9a8e-43cd95a51332" providerId="ADAL" clId="{5CC2E6C0-2DE6-4E27-9BE1-341CADECC6E1}" dt="2021-08-23T16:58:00.845" v="6246" actId="207"/>
          <ac:spMkLst>
            <pc:docMk/>
            <pc:sldMk cId="179677849" sldId="3117"/>
            <ac:spMk id="12" creationId="{6FBF8CBA-026C-481A-AD98-73436156A384}"/>
          </ac:spMkLst>
        </pc:spChg>
      </pc:sldChg>
      <pc:sldChg chg="new">
        <pc:chgData name="Filippo Parravicini" userId="8da0a157-2020-44c3-9a8e-43cd95a51332" providerId="ADAL" clId="{5CC2E6C0-2DE6-4E27-9BE1-341CADECC6E1}" dt="2021-08-28T01:37:00.651" v="6386" actId="680"/>
        <pc:sldMkLst>
          <pc:docMk/>
          <pc:sldMk cId="4274098224" sldId="3120"/>
        </pc:sldMkLst>
      </pc:sldChg>
    </pc:docChg>
  </pc:docChgLst>
  <pc:docChgLst>
    <pc:chgData name="Sergio Matteo Savaresi" userId="S::10149777@polimi.it::44ea726d-fc4b-4f0b-a4e0-ce9caea8febc" providerId="AD" clId="Web-{87ADFFF8-5E01-12CC-E6A0-574D97CFC0E2}"/>
    <pc:docChg chg="modSld">
      <pc:chgData name="Sergio Matteo Savaresi" userId="S::10149777@polimi.it::44ea726d-fc4b-4f0b-a4e0-ce9caea8febc" providerId="AD" clId="Web-{87ADFFF8-5E01-12CC-E6A0-574D97CFC0E2}" dt="2021-08-24T11:59:25.565" v="0"/>
      <pc:docMkLst>
        <pc:docMk/>
      </pc:docMkLst>
      <pc:sldChg chg="delSp modSp">
        <pc:chgData name="Sergio Matteo Savaresi" userId="S::10149777@polimi.it::44ea726d-fc4b-4f0b-a4e0-ce9caea8febc" providerId="AD" clId="Web-{87ADFFF8-5E01-12CC-E6A0-574D97CFC0E2}" dt="2021-08-24T11:59:25.565" v="0"/>
        <pc:sldMkLst>
          <pc:docMk/>
          <pc:sldMk cId="3458649674" sldId="3100"/>
        </pc:sldMkLst>
        <pc:cxnChg chg="del mod">
          <ac:chgData name="Sergio Matteo Savaresi" userId="S::10149777@polimi.it::44ea726d-fc4b-4f0b-a4e0-ce9caea8febc" providerId="AD" clId="Web-{87ADFFF8-5E01-12CC-E6A0-574D97CFC0E2}" dt="2021-08-24T11:59:25.565" v="0"/>
          <ac:cxnSpMkLst>
            <pc:docMk/>
            <pc:sldMk cId="3458649674" sldId="3100"/>
            <ac:cxnSpMk id="24" creationId="{24ED3F31-5F2E-409D-975D-761C81437813}"/>
          </ac:cxnSpMkLst>
        </pc:cxnChg>
      </pc:sldChg>
    </pc:docChg>
  </pc:docChgLst>
  <pc:docChgLst>
    <pc:chgData name="Paolo Fusco" userId="S::10577222@polimi.it::9f39d2aa-0ad6-4052-9e80-c3cf1594a263" providerId="AD" clId="Web-{96B1C49F-A3E6-64D5-A870-CBE193B90DE1}"/>
    <pc:docChg chg="addSld delSld modSld modSection">
      <pc:chgData name="Paolo Fusco" userId="S::10577222@polimi.it::9f39d2aa-0ad6-4052-9e80-c3cf1594a263" providerId="AD" clId="Web-{96B1C49F-A3E6-64D5-A870-CBE193B90DE1}" dt="2021-12-16T14:44:28.303" v="11"/>
      <pc:docMkLst>
        <pc:docMk/>
      </pc:docMkLst>
      <pc:sldChg chg="addSp delSp modSp">
        <pc:chgData name="Paolo Fusco" userId="S::10577222@polimi.it::9f39d2aa-0ad6-4052-9e80-c3cf1594a263" providerId="AD" clId="Web-{96B1C49F-A3E6-64D5-A870-CBE193B90DE1}" dt="2021-12-16T14:44:28.303" v="11"/>
        <pc:sldMkLst>
          <pc:docMk/>
          <pc:sldMk cId="3760170015" sldId="3121"/>
        </pc:sldMkLst>
        <pc:spChg chg="add del mod">
          <ac:chgData name="Paolo Fusco" userId="S::10577222@polimi.it::9f39d2aa-0ad6-4052-9e80-c3cf1594a263" providerId="AD" clId="Web-{96B1C49F-A3E6-64D5-A870-CBE193B90DE1}" dt="2021-12-16T14:42:44.035" v="3"/>
          <ac:spMkLst>
            <pc:docMk/>
            <pc:sldMk cId="3760170015" sldId="3121"/>
            <ac:spMk id="8" creationId="{C117B9F7-676A-40D2-82DD-08B476F415DE}"/>
          </ac:spMkLst>
        </pc:spChg>
        <pc:graphicFrameChg chg="del">
          <ac:chgData name="Paolo Fusco" userId="S::10577222@polimi.it::9f39d2aa-0ad6-4052-9e80-c3cf1594a263" providerId="AD" clId="Web-{96B1C49F-A3E6-64D5-A870-CBE193B90DE1}" dt="2021-12-16T14:43:46.974" v="8"/>
          <ac:graphicFrameMkLst>
            <pc:docMk/>
            <pc:sldMk cId="3760170015" sldId="3121"/>
            <ac:graphicFrameMk id="6" creationId="{9F080443-59F4-4524-AD7A-FCFFC72FB56F}"/>
          </ac:graphicFrameMkLst>
        </pc:graphicFrameChg>
        <pc:graphicFrameChg chg="add mod modGraphic">
          <ac:chgData name="Paolo Fusco" userId="S::10577222@polimi.it::9f39d2aa-0ad6-4052-9e80-c3cf1594a263" providerId="AD" clId="Web-{96B1C49F-A3E6-64D5-A870-CBE193B90DE1}" dt="2021-12-16T14:44:28.303" v="11"/>
          <ac:graphicFrameMkLst>
            <pc:docMk/>
            <pc:sldMk cId="3760170015" sldId="3121"/>
            <ac:graphicFrameMk id="11" creationId="{A0034882-E3D2-4416-9E35-C61E7D4C7ACF}"/>
          </ac:graphicFrameMkLst>
        </pc:graphicFrameChg>
        <pc:picChg chg="add del mod">
          <ac:chgData name="Paolo Fusco" userId="S::10577222@polimi.it::9f39d2aa-0ad6-4052-9e80-c3cf1594a263" providerId="AD" clId="Web-{96B1C49F-A3E6-64D5-A870-CBE193B90DE1}" dt="2021-12-16T14:43:22.333" v="5"/>
          <ac:picMkLst>
            <pc:docMk/>
            <pc:sldMk cId="3760170015" sldId="3121"/>
            <ac:picMk id="9" creationId="{FB30293C-D3A5-4D99-880C-13571C631B5B}"/>
          </ac:picMkLst>
        </pc:picChg>
      </pc:sldChg>
      <pc:sldChg chg="new del">
        <pc:chgData name="Paolo Fusco" userId="S::10577222@polimi.it::9f39d2aa-0ad6-4052-9e80-c3cf1594a263" providerId="AD" clId="Web-{96B1C49F-A3E6-64D5-A870-CBE193B90DE1}" dt="2021-12-16T14:43:39.349" v="7"/>
        <pc:sldMkLst>
          <pc:docMk/>
          <pc:sldMk cId="3649427337" sldId="3160"/>
        </pc:sldMkLst>
      </pc:sldChg>
    </pc:docChg>
  </pc:docChgLst>
  <pc:docChgLst>
    <pc:chgData name="Paolo Fusco" userId="S::10577222@polimi.it::9f39d2aa-0ad6-4052-9e80-c3cf1594a263" providerId="AD" clId="Web-{77480063-F2C0-C9B2-A7D5-D7BFDC9CD376}"/>
    <pc:docChg chg="modSld">
      <pc:chgData name="Paolo Fusco" userId="S::10577222@polimi.it::9f39d2aa-0ad6-4052-9e80-c3cf1594a263" providerId="AD" clId="Web-{77480063-F2C0-C9B2-A7D5-D7BFDC9CD376}" dt="2021-12-20T14:46:54.262" v="64" actId="20577"/>
      <pc:docMkLst>
        <pc:docMk/>
      </pc:docMkLst>
      <pc:sldChg chg="modSp">
        <pc:chgData name="Paolo Fusco" userId="S::10577222@polimi.it::9f39d2aa-0ad6-4052-9e80-c3cf1594a263" providerId="AD" clId="Web-{77480063-F2C0-C9B2-A7D5-D7BFDC9CD376}" dt="2021-12-20T14:24:18.645" v="12" actId="20577"/>
        <pc:sldMkLst>
          <pc:docMk/>
          <pc:sldMk cId="1195336796" sldId="3128"/>
        </pc:sldMkLst>
        <pc:spChg chg="mod">
          <ac:chgData name="Paolo Fusco" userId="S::10577222@polimi.it::9f39d2aa-0ad6-4052-9e80-c3cf1594a263" providerId="AD" clId="Web-{77480063-F2C0-C9B2-A7D5-D7BFDC9CD376}" dt="2021-12-20T14:24:18.645" v="12" actId="20577"/>
          <ac:spMkLst>
            <pc:docMk/>
            <pc:sldMk cId="1195336796" sldId="3128"/>
            <ac:spMk id="9" creationId="{EBFA5012-984C-477D-B432-C652C990B430}"/>
          </ac:spMkLst>
        </pc:spChg>
      </pc:sldChg>
      <pc:sldChg chg="modSp">
        <pc:chgData name="Paolo Fusco" userId="S::10577222@polimi.it::9f39d2aa-0ad6-4052-9e80-c3cf1594a263" providerId="AD" clId="Web-{77480063-F2C0-C9B2-A7D5-D7BFDC9CD376}" dt="2021-12-20T14:28:10.461" v="18" actId="20577"/>
        <pc:sldMkLst>
          <pc:docMk/>
          <pc:sldMk cId="181275955" sldId="3129"/>
        </pc:sldMkLst>
        <pc:spChg chg="mod">
          <ac:chgData name="Paolo Fusco" userId="S::10577222@polimi.it::9f39d2aa-0ad6-4052-9e80-c3cf1594a263" providerId="AD" clId="Web-{77480063-F2C0-C9B2-A7D5-D7BFDC9CD376}" dt="2021-12-20T14:27:19.601" v="16" actId="20577"/>
          <ac:spMkLst>
            <pc:docMk/>
            <pc:sldMk cId="181275955" sldId="3129"/>
            <ac:spMk id="8" creationId="{77DB4881-4882-4364-AF27-07AF505997A7}"/>
          </ac:spMkLst>
        </pc:spChg>
        <pc:spChg chg="mod">
          <ac:chgData name="Paolo Fusco" userId="S::10577222@polimi.it::9f39d2aa-0ad6-4052-9e80-c3cf1594a263" providerId="AD" clId="Web-{77480063-F2C0-C9B2-A7D5-D7BFDC9CD376}" dt="2021-12-20T14:28:10.461" v="18" actId="20577"/>
          <ac:spMkLst>
            <pc:docMk/>
            <pc:sldMk cId="181275955" sldId="3129"/>
            <ac:spMk id="10" creationId="{70B121D4-B6D5-47CE-88CC-D727DC3CDAF6}"/>
          </ac:spMkLst>
        </pc:spChg>
      </pc:sldChg>
      <pc:sldChg chg="modSp">
        <pc:chgData name="Paolo Fusco" userId="S::10577222@polimi.it::9f39d2aa-0ad6-4052-9e80-c3cf1594a263" providerId="AD" clId="Web-{77480063-F2C0-C9B2-A7D5-D7BFDC9CD376}" dt="2021-12-20T14:28:56.853" v="26" actId="20577"/>
        <pc:sldMkLst>
          <pc:docMk/>
          <pc:sldMk cId="637379236" sldId="3130"/>
        </pc:sldMkLst>
        <pc:spChg chg="mod">
          <ac:chgData name="Paolo Fusco" userId="S::10577222@polimi.it::9f39d2aa-0ad6-4052-9e80-c3cf1594a263" providerId="AD" clId="Web-{77480063-F2C0-C9B2-A7D5-D7BFDC9CD376}" dt="2021-12-20T14:28:56.853" v="26" actId="20577"/>
          <ac:spMkLst>
            <pc:docMk/>
            <pc:sldMk cId="637379236" sldId="3130"/>
            <ac:spMk id="8" creationId="{67B7516C-22F5-4200-B21E-D48898AD454E}"/>
          </ac:spMkLst>
        </pc:spChg>
      </pc:sldChg>
      <pc:sldChg chg="modSp">
        <pc:chgData name="Paolo Fusco" userId="S::10577222@polimi.it::9f39d2aa-0ad6-4052-9e80-c3cf1594a263" providerId="AD" clId="Web-{77480063-F2C0-C9B2-A7D5-D7BFDC9CD376}" dt="2021-12-20T14:39:21.801" v="61" actId="20577"/>
        <pc:sldMkLst>
          <pc:docMk/>
          <pc:sldMk cId="3721776226" sldId="3132"/>
        </pc:sldMkLst>
        <pc:spChg chg="mod">
          <ac:chgData name="Paolo Fusco" userId="S::10577222@polimi.it::9f39d2aa-0ad6-4052-9e80-c3cf1594a263" providerId="AD" clId="Web-{77480063-F2C0-C9B2-A7D5-D7BFDC9CD376}" dt="2021-12-20T14:39:21.801" v="61" actId="20577"/>
          <ac:spMkLst>
            <pc:docMk/>
            <pc:sldMk cId="3721776226" sldId="3132"/>
            <ac:spMk id="6" creationId="{BDBABAA6-5400-4992-BE19-EA68F976F70A}"/>
          </ac:spMkLst>
        </pc:spChg>
      </pc:sldChg>
      <pc:sldChg chg="modSp">
        <pc:chgData name="Paolo Fusco" userId="S::10577222@polimi.it::9f39d2aa-0ad6-4052-9e80-c3cf1594a263" providerId="AD" clId="Web-{77480063-F2C0-C9B2-A7D5-D7BFDC9CD376}" dt="2021-12-20T14:46:54.262" v="64" actId="20577"/>
        <pc:sldMkLst>
          <pc:docMk/>
          <pc:sldMk cId="993305897" sldId="3152"/>
        </pc:sldMkLst>
        <pc:spChg chg="mod">
          <ac:chgData name="Paolo Fusco" userId="S::10577222@polimi.it::9f39d2aa-0ad6-4052-9e80-c3cf1594a263" providerId="AD" clId="Web-{77480063-F2C0-C9B2-A7D5-D7BFDC9CD376}" dt="2021-12-20T14:46:54.262" v="64" actId="20577"/>
          <ac:spMkLst>
            <pc:docMk/>
            <pc:sldMk cId="993305897" sldId="3152"/>
            <ac:spMk id="6" creationId="{BDBABAA6-5400-4992-BE19-EA68F976F70A}"/>
          </ac:spMkLst>
        </pc:spChg>
      </pc:sldChg>
    </pc:docChg>
  </pc:docChgLst>
  <pc:docChgLst>
    <pc:chgData name="Giacomo Delcaro" userId="863f645b-2c0e-4137-8059-c682504026b2" providerId="ADAL" clId="{5A4E0B62-E68E-4862-B7B0-E5C0CE18BD33}"/>
    <pc:docChg chg="undo custSel modSld">
      <pc:chgData name="Giacomo Delcaro" userId="863f645b-2c0e-4137-8059-c682504026b2" providerId="ADAL" clId="{5A4E0B62-E68E-4862-B7B0-E5C0CE18BD33}" dt="2021-11-29T22:01:12.200" v="126" actId="20577"/>
      <pc:docMkLst>
        <pc:docMk/>
      </pc:docMkLst>
      <pc:sldChg chg="addSp delSp modSp mod">
        <pc:chgData name="Giacomo Delcaro" userId="863f645b-2c0e-4137-8059-c682504026b2" providerId="ADAL" clId="{5A4E0B62-E68E-4862-B7B0-E5C0CE18BD33}" dt="2021-11-29T21:58:56.418" v="110" actId="9405"/>
        <pc:sldMkLst>
          <pc:docMk/>
          <pc:sldMk cId="671430906" sldId="3111"/>
        </pc:sldMkLst>
        <pc:spChg chg="add mod">
          <ac:chgData name="Giacomo Delcaro" userId="863f645b-2c0e-4137-8059-c682504026b2" providerId="ADAL" clId="{5A4E0B62-E68E-4862-B7B0-E5C0CE18BD33}" dt="2021-11-29T21:06:29.436" v="10" actId="1076"/>
          <ac:spMkLst>
            <pc:docMk/>
            <pc:sldMk cId="671430906" sldId="3111"/>
            <ac:spMk id="6" creationId="{C56FB805-F583-4709-886A-60281944FA33}"/>
          </ac:spMkLst>
        </pc:spChg>
        <pc:spChg chg="add mod">
          <ac:chgData name="Giacomo Delcaro" userId="863f645b-2c0e-4137-8059-c682504026b2" providerId="ADAL" clId="{5A4E0B62-E68E-4862-B7B0-E5C0CE18BD33}" dt="2021-11-29T21:57:24.570" v="94" actId="1076"/>
          <ac:spMkLst>
            <pc:docMk/>
            <pc:sldMk cId="671430906" sldId="3111"/>
            <ac:spMk id="7" creationId="{B2F35B69-E4CE-4AD8-B0D9-9D75709D3287}"/>
          </ac:spMkLst>
        </pc:spChg>
        <pc:spChg chg="add del mod">
          <ac:chgData name="Giacomo Delcaro" userId="863f645b-2c0e-4137-8059-c682504026b2" providerId="ADAL" clId="{5A4E0B62-E68E-4862-B7B0-E5C0CE18BD33}" dt="2021-11-29T21:57:15.189" v="92" actId="478"/>
          <ac:spMkLst>
            <pc:docMk/>
            <pc:sldMk cId="671430906" sldId="3111"/>
            <ac:spMk id="21" creationId="{96566E20-B32B-47D2-BCB6-8548A69BFF81}"/>
          </ac:spMkLst>
        </pc:spChg>
        <pc:grpChg chg="mod">
          <ac:chgData name="Giacomo Delcaro" userId="863f645b-2c0e-4137-8059-c682504026b2" providerId="ADAL" clId="{5A4E0B62-E68E-4862-B7B0-E5C0CE18BD33}" dt="2021-11-29T21:55:54.333" v="54"/>
          <ac:grpSpMkLst>
            <pc:docMk/>
            <pc:sldMk cId="671430906" sldId="3111"/>
            <ac:grpSpMk id="19" creationId="{632F65EC-0C5A-43E8-9533-2237E25A48DA}"/>
          </ac:grpSpMkLst>
        </pc:grpChg>
        <pc:grpChg chg="mod">
          <ac:chgData name="Giacomo Delcaro" userId="863f645b-2c0e-4137-8059-c682504026b2" providerId="ADAL" clId="{5A4E0B62-E68E-4862-B7B0-E5C0CE18BD33}" dt="2021-11-29T21:58:38.948" v="97"/>
          <ac:grpSpMkLst>
            <pc:docMk/>
            <pc:sldMk cId="671430906" sldId="3111"/>
            <ac:grpSpMk id="24" creationId="{6DFAD60A-0F99-4D2F-BB53-4D0B36F8185A}"/>
          </ac:grpSpMkLst>
        </pc:grpChg>
        <pc:grpChg chg="del mod">
          <ac:chgData name="Giacomo Delcaro" userId="863f645b-2c0e-4137-8059-c682504026b2" providerId="ADAL" clId="{5A4E0B62-E68E-4862-B7B0-E5C0CE18BD33}" dt="2021-11-29T21:58:50.621" v="108"/>
          <ac:grpSpMkLst>
            <pc:docMk/>
            <pc:sldMk cId="671430906" sldId="3111"/>
            <ac:grpSpMk id="33" creationId="{2A0633AD-A94F-49E1-81B1-4DF8AF628239}"/>
          </ac:grpSpMkLst>
        </pc:grpChg>
        <pc:grpChg chg="mod">
          <ac:chgData name="Giacomo Delcaro" userId="863f645b-2c0e-4137-8059-c682504026b2" providerId="ADAL" clId="{5A4E0B62-E68E-4862-B7B0-E5C0CE18BD33}" dt="2021-11-29T21:58:48.645" v="106"/>
          <ac:grpSpMkLst>
            <pc:docMk/>
            <pc:sldMk cId="671430906" sldId="3111"/>
            <ac:grpSpMk id="34" creationId="{9B17CEF3-DF2F-4CD9-981A-A6FCC16F660F}"/>
          </ac:grpSpMkLst>
        </pc:grpChg>
        <pc:grpChg chg="mod">
          <ac:chgData name="Giacomo Delcaro" userId="863f645b-2c0e-4137-8059-c682504026b2" providerId="ADAL" clId="{5A4E0B62-E68E-4862-B7B0-E5C0CE18BD33}" dt="2021-11-29T21:58:50.621" v="108"/>
          <ac:grpSpMkLst>
            <pc:docMk/>
            <pc:sldMk cId="671430906" sldId="3111"/>
            <ac:grpSpMk id="36" creationId="{0FE04AD3-B45C-4BFD-8F66-9F9F9D4CA7A1}"/>
          </ac:grpSpMkLst>
        </pc:grpChg>
        <pc:inkChg chg="add">
          <ac:chgData name="Giacomo Delcaro" userId="863f645b-2c0e-4137-8059-c682504026b2" providerId="ADAL" clId="{5A4E0B62-E68E-4862-B7B0-E5C0CE18BD33}" dt="2021-11-29T21:53:46.754" v="45" actId="9405"/>
          <ac:inkMkLst>
            <pc:docMk/>
            <pc:sldMk cId="671430906" sldId="3111"/>
            <ac:inkMk id="9" creationId="{022749A3-6CA7-4CCE-89C7-9876031F21A8}"/>
          </ac:inkMkLst>
        </pc:inkChg>
        <pc:inkChg chg="add">
          <ac:chgData name="Giacomo Delcaro" userId="863f645b-2c0e-4137-8059-c682504026b2" providerId="ADAL" clId="{5A4E0B62-E68E-4862-B7B0-E5C0CE18BD33}" dt="2021-11-29T21:54:03.353" v="46" actId="9405"/>
          <ac:inkMkLst>
            <pc:docMk/>
            <pc:sldMk cId="671430906" sldId="3111"/>
            <ac:inkMk id="11" creationId="{C737125F-6FA4-40DC-9924-06A5A3E075C0}"/>
          </ac:inkMkLst>
        </pc:inkChg>
        <pc:inkChg chg="add del">
          <ac:chgData name="Giacomo Delcaro" userId="863f645b-2c0e-4137-8059-c682504026b2" providerId="ADAL" clId="{5A4E0B62-E68E-4862-B7B0-E5C0CE18BD33}" dt="2021-11-29T21:55:18.930" v="48" actId="9405"/>
          <ac:inkMkLst>
            <pc:docMk/>
            <pc:sldMk cId="671430906" sldId="3111"/>
            <ac:inkMk id="12" creationId="{409926D5-5332-4C56-BF50-3376D01629CD}"/>
          </ac:inkMkLst>
        </pc:inkChg>
        <pc:inkChg chg="add">
          <ac:chgData name="Giacomo Delcaro" userId="863f645b-2c0e-4137-8059-c682504026b2" providerId="ADAL" clId="{5A4E0B62-E68E-4862-B7B0-E5C0CE18BD33}" dt="2021-11-29T21:55:21.201" v="49" actId="9405"/>
          <ac:inkMkLst>
            <pc:docMk/>
            <pc:sldMk cId="671430906" sldId="3111"/>
            <ac:inkMk id="13" creationId="{00ED2186-ABD1-4B2E-A510-89F21D4AAE8B}"/>
          </ac:inkMkLst>
        </pc:inkChg>
        <pc:inkChg chg="add">
          <ac:chgData name="Giacomo Delcaro" userId="863f645b-2c0e-4137-8059-c682504026b2" providerId="ADAL" clId="{5A4E0B62-E68E-4862-B7B0-E5C0CE18BD33}" dt="2021-11-29T21:55:25.114" v="50" actId="9405"/>
          <ac:inkMkLst>
            <pc:docMk/>
            <pc:sldMk cId="671430906" sldId="3111"/>
            <ac:inkMk id="14" creationId="{7A48A804-00BB-47FA-87D2-FE3F4D539AE8}"/>
          </ac:inkMkLst>
        </pc:inkChg>
        <pc:inkChg chg="add mod">
          <ac:chgData name="Giacomo Delcaro" userId="863f645b-2c0e-4137-8059-c682504026b2" providerId="ADAL" clId="{5A4E0B62-E68E-4862-B7B0-E5C0CE18BD33}" dt="2021-11-29T21:55:54.333" v="54"/>
          <ac:inkMkLst>
            <pc:docMk/>
            <pc:sldMk cId="671430906" sldId="3111"/>
            <ac:inkMk id="15" creationId="{8FA3D47E-8538-474A-AA1C-316026374DEA}"/>
          </ac:inkMkLst>
        </pc:inkChg>
        <pc:inkChg chg="add mod">
          <ac:chgData name="Giacomo Delcaro" userId="863f645b-2c0e-4137-8059-c682504026b2" providerId="ADAL" clId="{5A4E0B62-E68E-4862-B7B0-E5C0CE18BD33}" dt="2021-11-29T21:55:54.333" v="54"/>
          <ac:inkMkLst>
            <pc:docMk/>
            <pc:sldMk cId="671430906" sldId="3111"/>
            <ac:inkMk id="16" creationId="{979856AE-0674-443F-A1FE-0933694F8A54}"/>
          </ac:inkMkLst>
        </pc:inkChg>
        <pc:inkChg chg="add mod">
          <ac:chgData name="Giacomo Delcaro" userId="863f645b-2c0e-4137-8059-c682504026b2" providerId="ADAL" clId="{5A4E0B62-E68E-4862-B7B0-E5C0CE18BD33}" dt="2021-11-29T21:55:54.333" v="54"/>
          <ac:inkMkLst>
            <pc:docMk/>
            <pc:sldMk cId="671430906" sldId="3111"/>
            <ac:inkMk id="18" creationId="{8F4733FE-765B-4603-9C19-52D999B76D47}"/>
          </ac:inkMkLst>
        </pc:inkChg>
        <pc:inkChg chg="add del">
          <ac:chgData name="Giacomo Delcaro" userId="863f645b-2c0e-4137-8059-c682504026b2" providerId="ADAL" clId="{5A4E0B62-E68E-4862-B7B0-E5C0CE18BD33}" dt="2021-11-29T21:57:20.308" v="93" actId="478"/>
          <ac:inkMkLst>
            <pc:docMk/>
            <pc:sldMk cId="671430906" sldId="3111"/>
            <ac:inkMk id="20" creationId="{F268477D-3E93-4D49-9E8A-5C692B704203}"/>
          </ac:inkMkLst>
        </pc:inkChg>
        <pc:inkChg chg="add mod">
          <ac:chgData name="Giacomo Delcaro" userId="863f645b-2c0e-4137-8059-c682504026b2" providerId="ADAL" clId="{5A4E0B62-E68E-4862-B7B0-E5C0CE18BD33}" dt="2021-11-29T21:58:38.948" v="97"/>
          <ac:inkMkLst>
            <pc:docMk/>
            <pc:sldMk cId="671430906" sldId="3111"/>
            <ac:inkMk id="22" creationId="{268FA2C7-52AF-4F8A-93C8-0199B2B4DBDA}"/>
          </ac:inkMkLst>
        </pc:inkChg>
        <pc:inkChg chg="add mod">
          <ac:chgData name="Giacomo Delcaro" userId="863f645b-2c0e-4137-8059-c682504026b2" providerId="ADAL" clId="{5A4E0B62-E68E-4862-B7B0-E5C0CE18BD33}" dt="2021-11-29T21:58:38.948" v="97"/>
          <ac:inkMkLst>
            <pc:docMk/>
            <pc:sldMk cId="671430906" sldId="3111"/>
            <ac:inkMk id="23" creationId="{A5F2A02B-9ABF-44FB-AA58-EBA5E220A815}"/>
          </ac:inkMkLst>
        </pc:inkChg>
        <pc:inkChg chg="add mod">
          <ac:chgData name="Giacomo Delcaro" userId="863f645b-2c0e-4137-8059-c682504026b2" providerId="ADAL" clId="{5A4E0B62-E68E-4862-B7B0-E5C0CE18BD33}" dt="2021-11-29T21:58:48.645" v="106"/>
          <ac:inkMkLst>
            <pc:docMk/>
            <pc:sldMk cId="671430906" sldId="3111"/>
            <ac:inkMk id="25" creationId="{4432611A-D28A-4C74-8A33-09F94F5FB59B}"/>
          </ac:inkMkLst>
        </pc:inkChg>
        <pc:inkChg chg="add mod">
          <ac:chgData name="Giacomo Delcaro" userId="863f645b-2c0e-4137-8059-c682504026b2" providerId="ADAL" clId="{5A4E0B62-E68E-4862-B7B0-E5C0CE18BD33}" dt="2021-11-29T21:58:48.645" v="106"/>
          <ac:inkMkLst>
            <pc:docMk/>
            <pc:sldMk cId="671430906" sldId="3111"/>
            <ac:inkMk id="26" creationId="{2C7561BD-8E2F-4A40-B668-1306E9D4EFB6}"/>
          </ac:inkMkLst>
        </pc:inkChg>
        <pc:inkChg chg="add mod">
          <ac:chgData name="Giacomo Delcaro" userId="863f645b-2c0e-4137-8059-c682504026b2" providerId="ADAL" clId="{5A4E0B62-E68E-4862-B7B0-E5C0CE18BD33}" dt="2021-11-29T21:58:48.645" v="106"/>
          <ac:inkMkLst>
            <pc:docMk/>
            <pc:sldMk cId="671430906" sldId="3111"/>
            <ac:inkMk id="27" creationId="{031B35F0-478A-4C09-8080-0A8FB62F263C}"/>
          </ac:inkMkLst>
        </pc:inkChg>
        <pc:inkChg chg="add mod">
          <ac:chgData name="Giacomo Delcaro" userId="863f645b-2c0e-4137-8059-c682504026b2" providerId="ADAL" clId="{5A4E0B62-E68E-4862-B7B0-E5C0CE18BD33}" dt="2021-11-29T21:58:48.645" v="106"/>
          <ac:inkMkLst>
            <pc:docMk/>
            <pc:sldMk cId="671430906" sldId="3111"/>
            <ac:inkMk id="28" creationId="{B0B3C84C-74C2-4088-BE4C-1EA5EA4C464C}"/>
          </ac:inkMkLst>
        </pc:inkChg>
        <pc:inkChg chg="add mod">
          <ac:chgData name="Giacomo Delcaro" userId="863f645b-2c0e-4137-8059-c682504026b2" providerId="ADAL" clId="{5A4E0B62-E68E-4862-B7B0-E5C0CE18BD33}" dt="2021-11-29T21:58:48.645" v="106"/>
          <ac:inkMkLst>
            <pc:docMk/>
            <pc:sldMk cId="671430906" sldId="3111"/>
            <ac:inkMk id="29" creationId="{1CC04DEB-E4F4-4794-A6D8-F599892F1723}"/>
          </ac:inkMkLst>
        </pc:inkChg>
        <pc:inkChg chg="add mod">
          <ac:chgData name="Giacomo Delcaro" userId="863f645b-2c0e-4137-8059-c682504026b2" providerId="ADAL" clId="{5A4E0B62-E68E-4862-B7B0-E5C0CE18BD33}" dt="2021-11-29T21:58:50.621" v="108"/>
          <ac:inkMkLst>
            <pc:docMk/>
            <pc:sldMk cId="671430906" sldId="3111"/>
            <ac:inkMk id="30" creationId="{8C2DEC8C-50E4-4F47-9EB7-0B54C52B7D40}"/>
          </ac:inkMkLst>
        </pc:inkChg>
        <pc:inkChg chg="add mod">
          <ac:chgData name="Giacomo Delcaro" userId="863f645b-2c0e-4137-8059-c682504026b2" providerId="ADAL" clId="{5A4E0B62-E68E-4862-B7B0-E5C0CE18BD33}" dt="2021-11-29T21:58:50.621" v="108"/>
          <ac:inkMkLst>
            <pc:docMk/>
            <pc:sldMk cId="671430906" sldId="3111"/>
            <ac:inkMk id="31" creationId="{6B67F324-7EF1-46DA-8385-E3CFF62003A1}"/>
          </ac:inkMkLst>
        </pc:inkChg>
        <pc:inkChg chg="add mod">
          <ac:chgData name="Giacomo Delcaro" userId="863f645b-2c0e-4137-8059-c682504026b2" providerId="ADAL" clId="{5A4E0B62-E68E-4862-B7B0-E5C0CE18BD33}" dt="2021-11-29T21:58:50.621" v="108"/>
          <ac:inkMkLst>
            <pc:docMk/>
            <pc:sldMk cId="671430906" sldId="3111"/>
            <ac:inkMk id="32" creationId="{65AA3C62-F2D3-4A74-B4DF-5CD7D9963E21}"/>
          </ac:inkMkLst>
        </pc:inkChg>
        <pc:inkChg chg="add mod">
          <ac:chgData name="Giacomo Delcaro" userId="863f645b-2c0e-4137-8059-c682504026b2" providerId="ADAL" clId="{5A4E0B62-E68E-4862-B7B0-E5C0CE18BD33}" dt="2021-11-29T21:58:50.621" v="108"/>
          <ac:inkMkLst>
            <pc:docMk/>
            <pc:sldMk cId="671430906" sldId="3111"/>
            <ac:inkMk id="35" creationId="{C5A1E4C0-C963-4E50-AE98-C1F9F0C1BAB8}"/>
          </ac:inkMkLst>
        </pc:inkChg>
        <pc:inkChg chg="add del">
          <ac:chgData name="Giacomo Delcaro" userId="863f645b-2c0e-4137-8059-c682504026b2" providerId="ADAL" clId="{5A4E0B62-E68E-4862-B7B0-E5C0CE18BD33}" dt="2021-11-29T21:58:56.418" v="110" actId="9405"/>
          <ac:inkMkLst>
            <pc:docMk/>
            <pc:sldMk cId="671430906" sldId="3111"/>
            <ac:inkMk id="37" creationId="{BA549A89-5FC8-44DE-B438-F0907E47A633}"/>
          </ac:inkMkLst>
        </pc:inkChg>
      </pc:sldChg>
      <pc:sldChg chg="addSp delSp modSp mod">
        <pc:chgData name="Giacomo Delcaro" userId="863f645b-2c0e-4137-8059-c682504026b2" providerId="ADAL" clId="{5A4E0B62-E68E-4862-B7B0-E5C0CE18BD33}" dt="2021-11-29T22:00:03.546" v="122" actId="478"/>
        <pc:sldMkLst>
          <pc:docMk/>
          <pc:sldMk cId="2107710728" sldId="3113"/>
        </pc:sldMkLst>
        <pc:spChg chg="mod">
          <ac:chgData name="Giacomo Delcaro" userId="863f645b-2c0e-4137-8059-c682504026b2" providerId="ADAL" clId="{5A4E0B62-E68E-4862-B7B0-E5C0CE18BD33}" dt="2021-11-29T21:59:56.986" v="120" actId="207"/>
          <ac:spMkLst>
            <pc:docMk/>
            <pc:sldMk cId="2107710728" sldId="3113"/>
            <ac:spMk id="7" creationId="{639F51F0-3716-4934-B218-7D04127F7719}"/>
          </ac:spMkLst>
        </pc:spChg>
        <pc:inkChg chg="add del">
          <ac:chgData name="Giacomo Delcaro" userId="863f645b-2c0e-4137-8059-c682504026b2" providerId="ADAL" clId="{5A4E0B62-E68E-4862-B7B0-E5C0CE18BD33}" dt="2021-11-29T22:00:00.427" v="121" actId="478"/>
          <ac:inkMkLst>
            <pc:docMk/>
            <pc:sldMk cId="2107710728" sldId="3113"/>
            <ac:inkMk id="8" creationId="{7AA2A0E1-DA8E-4DE5-A0D2-23E5FA089527}"/>
          </ac:inkMkLst>
        </pc:inkChg>
        <pc:inkChg chg="add del">
          <ac:chgData name="Giacomo Delcaro" userId="863f645b-2c0e-4137-8059-c682504026b2" providerId="ADAL" clId="{5A4E0B62-E68E-4862-B7B0-E5C0CE18BD33}" dt="2021-11-29T22:00:03.546" v="122" actId="478"/>
          <ac:inkMkLst>
            <pc:docMk/>
            <pc:sldMk cId="2107710728" sldId="3113"/>
            <ac:inkMk id="9" creationId="{5A5E9A4C-D5EF-4BDB-B3DD-055A0DC7D1CC}"/>
          </ac:inkMkLst>
        </pc:inkChg>
        <pc:inkChg chg="add del">
          <ac:chgData name="Giacomo Delcaro" userId="863f645b-2c0e-4137-8059-c682504026b2" providerId="ADAL" clId="{5A4E0B62-E68E-4862-B7B0-E5C0CE18BD33}" dt="2021-11-29T21:59:46.861" v="118" actId="9405"/>
          <ac:inkMkLst>
            <pc:docMk/>
            <pc:sldMk cId="2107710728" sldId="3113"/>
            <ac:inkMk id="10" creationId="{64E2DC6B-297D-4A62-B0A9-9B2879C51967}"/>
          </ac:inkMkLst>
        </pc:inkChg>
        <pc:inkChg chg="add del">
          <ac:chgData name="Giacomo Delcaro" userId="863f645b-2c0e-4137-8059-c682504026b2" providerId="ADAL" clId="{5A4E0B62-E68E-4862-B7B0-E5C0CE18BD33}" dt="2021-11-29T21:59:46.547" v="117" actId="9405"/>
          <ac:inkMkLst>
            <pc:docMk/>
            <pc:sldMk cId="2107710728" sldId="3113"/>
            <ac:inkMk id="11" creationId="{832561D7-844F-4380-B597-A8EBFB746A6C}"/>
          </ac:inkMkLst>
        </pc:inkChg>
        <pc:inkChg chg="add del">
          <ac:chgData name="Giacomo Delcaro" userId="863f645b-2c0e-4137-8059-c682504026b2" providerId="ADAL" clId="{5A4E0B62-E68E-4862-B7B0-E5C0CE18BD33}" dt="2021-11-29T21:59:46.278" v="116" actId="9405"/>
          <ac:inkMkLst>
            <pc:docMk/>
            <pc:sldMk cId="2107710728" sldId="3113"/>
            <ac:inkMk id="12" creationId="{90FD4C24-339F-43AB-B7BF-E720791466DE}"/>
          </ac:inkMkLst>
        </pc:inkChg>
      </pc:sldChg>
      <pc:sldChg chg="modSp mod">
        <pc:chgData name="Giacomo Delcaro" userId="863f645b-2c0e-4137-8059-c682504026b2" providerId="ADAL" clId="{5A4E0B62-E68E-4862-B7B0-E5C0CE18BD33}" dt="2021-11-29T22:01:12.200" v="126" actId="20577"/>
        <pc:sldMkLst>
          <pc:docMk/>
          <pc:sldMk cId="1717397521" sldId="3114"/>
        </pc:sldMkLst>
        <pc:spChg chg="mod">
          <ac:chgData name="Giacomo Delcaro" userId="863f645b-2c0e-4137-8059-c682504026b2" providerId="ADAL" clId="{5A4E0B62-E68E-4862-B7B0-E5C0CE18BD33}" dt="2021-11-29T22:01:12.200" v="126" actId="20577"/>
          <ac:spMkLst>
            <pc:docMk/>
            <pc:sldMk cId="1717397521" sldId="3114"/>
            <ac:spMk id="7" creationId="{775D3819-E283-4926-941A-716018C6A96F}"/>
          </ac:spMkLst>
        </pc:spChg>
      </pc:sldChg>
      <pc:sldChg chg="modSp mod">
        <pc:chgData name="Giacomo Delcaro" userId="863f645b-2c0e-4137-8059-c682504026b2" providerId="ADAL" clId="{5A4E0B62-E68E-4862-B7B0-E5C0CE18BD33}" dt="2021-11-29T21:52:39.971" v="44" actId="20577"/>
        <pc:sldMkLst>
          <pc:docMk/>
          <pc:sldMk cId="2052567375" sldId="3139"/>
        </pc:sldMkLst>
        <pc:spChg chg="mod">
          <ac:chgData name="Giacomo Delcaro" userId="863f645b-2c0e-4137-8059-c682504026b2" providerId="ADAL" clId="{5A4E0B62-E68E-4862-B7B0-E5C0CE18BD33}" dt="2021-11-29T21:52:39.971" v="44" actId="20577"/>
          <ac:spMkLst>
            <pc:docMk/>
            <pc:sldMk cId="2052567375" sldId="3139"/>
            <ac:spMk id="12" creationId="{433DB0A2-F947-4BF3-A056-C6C6003A5137}"/>
          </ac:spMkLst>
        </pc:spChg>
      </pc:sldChg>
    </pc:docChg>
  </pc:docChgLst>
  <pc:docChgLst>
    <pc:chgData name="Sergio Matteo Savaresi" userId="S::10149777@polimi.it::44ea726d-fc4b-4f0b-a4e0-ce9caea8febc" providerId="AD" clId="Web-{95744797-CA4E-6A96-2A8A-5E8F7430B98A}"/>
    <pc:docChg chg="addSld modSld modSection">
      <pc:chgData name="Sergio Matteo Savaresi" userId="S::10149777@polimi.it::44ea726d-fc4b-4f0b-a4e0-ce9caea8febc" providerId="AD" clId="Web-{95744797-CA4E-6A96-2A8A-5E8F7430B98A}" dt="2021-08-24T11:58:43.244" v="34"/>
      <pc:docMkLst>
        <pc:docMk/>
      </pc:docMkLst>
      <pc:sldChg chg="delSp modSp add replId">
        <pc:chgData name="Sergio Matteo Savaresi" userId="S::10149777@polimi.it::44ea726d-fc4b-4f0b-a4e0-ce9caea8febc" providerId="AD" clId="Web-{95744797-CA4E-6A96-2A8A-5E8F7430B98A}" dt="2021-08-24T11:57:03.569" v="28" actId="1076"/>
        <pc:sldMkLst>
          <pc:docMk/>
          <pc:sldMk cId="903433805" sldId="3118"/>
        </pc:sldMkLst>
        <pc:spChg chg="mod">
          <ac:chgData name="Sergio Matteo Savaresi" userId="S::10149777@polimi.it::44ea726d-fc4b-4f0b-a4e0-ce9caea8febc" providerId="AD" clId="Web-{95744797-CA4E-6A96-2A8A-5E8F7430B98A}" dt="2021-08-24T11:56:42.600" v="24" actId="20577"/>
          <ac:spMkLst>
            <pc:docMk/>
            <pc:sldMk cId="903433805" sldId="3118"/>
            <ac:spMk id="2" creationId="{460B35C3-9D16-43AF-85C5-7F08BCD42F8D}"/>
          </ac:spMkLst>
        </pc:spChg>
        <pc:spChg chg="del">
          <ac:chgData name="Sergio Matteo Savaresi" userId="S::10149777@polimi.it::44ea726d-fc4b-4f0b-a4e0-ce9caea8febc" providerId="AD" clId="Web-{95744797-CA4E-6A96-2A8A-5E8F7430B98A}" dt="2021-08-24T11:56:21.256" v="15"/>
          <ac:spMkLst>
            <pc:docMk/>
            <pc:sldMk cId="903433805" sldId="3118"/>
            <ac:spMk id="6" creationId="{0C97BE05-13C2-4668-B3CC-B8D4B8528B15}"/>
          </ac:spMkLst>
        </pc:spChg>
        <pc:spChg chg="del">
          <ac:chgData name="Sergio Matteo Savaresi" userId="S::10149777@polimi.it::44ea726d-fc4b-4f0b-a4e0-ce9caea8febc" providerId="AD" clId="Web-{95744797-CA4E-6A96-2A8A-5E8F7430B98A}" dt="2021-08-24T11:56:26.444" v="17"/>
          <ac:spMkLst>
            <pc:docMk/>
            <pc:sldMk cId="903433805" sldId="3118"/>
            <ac:spMk id="13" creationId="{DA0AAB45-EA32-4AB0-84EE-8E9878DC7410}"/>
          </ac:spMkLst>
        </pc:spChg>
        <pc:spChg chg="mod">
          <ac:chgData name="Sergio Matteo Savaresi" userId="S::10149777@polimi.it::44ea726d-fc4b-4f0b-a4e0-ce9caea8febc" providerId="AD" clId="Web-{95744797-CA4E-6A96-2A8A-5E8F7430B98A}" dt="2021-08-24T11:56:24.819" v="16" actId="14100"/>
          <ac:spMkLst>
            <pc:docMk/>
            <pc:sldMk cId="903433805" sldId="3118"/>
            <ac:spMk id="14" creationId="{937671C4-F279-4EE6-8484-777D111BE9E8}"/>
          </ac:spMkLst>
        </pc:spChg>
        <pc:spChg chg="del mod">
          <ac:chgData name="Sergio Matteo Savaresi" userId="S::10149777@polimi.it::44ea726d-fc4b-4f0b-a4e0-ce9caea8febc" providerId="AD" clId="Web-{95744797-CA4E-6A96-2A8A-5E8F7430B98A}" dt="2021-08-24T11:56:56.444" v="26"/>
          <ac:spMkLst>
            <pc:docMk/>
            <pc:sldMk cId="903433805" sldId="3118"/>
            <ac:spMk id="15" creationId="{6C20C3EC-BD18-4ABF-953B-93B64F4E69DE}"/>
          </ac:spMkLst>
        </pc:spChg>
        <pc:spChg chg="del">
          <ac:chgData name="Sergio Matteo Savaresi" userId="S::10149777@polimi.it::44ea726d-fc4b-4f0b-a4e0-ce9caea8febc" providerId="AD" clId="Web-{95744797-CA4E-6A96-2A8A-5E8F7430B98A}" dt="2021-08-24T11:56:35.803" v="20"/>
          <ac:spMkLst>
            <pc:docMk/>
            <pc:sldMk cId="903433805" sldId="3118"/>
            <ac:spMk id="20" creationId="{57CB0128-61C7-4CFB-ACCE-7223E027CF05}"/>
          </ac:spMkLst>
        </pc:spChg>
        <pc:spChg chg="mod">
          <ac:chgData name="Sergio Matteo Savaresi" userId="S::10149777@polimi.it::44ea726d-fc4b-4f0b-a4e0-ce9caea8febc" providerId="AD" clId="Web-{95744797-CA4E-6A96-2A8A-5E8F7430B98A}" dt="2021-08-24T11:57:03.569" v="28" actId="1076"/>
          <ac:spMkLst>
            <pc:docMk/>
            <pc:sldMk cId="903433805" sldId="3118"/>
            <ac:spMk id="25" creationId="{039BB834-A74F-4E7A-B3AC-AAB2F6F774A7}"/>
          </ac:spMkLst>
        </pc:spChg>
        <pc:spChg chg="del">
          <ac:chgData name="Sergio Matteo Savaresi" userId="S::10149777@polimi.it::44ea726d-fc4b-4f0b-a4e0-ce9caea8febc" providerId="AD" clId="Web-{95744797-CA4E-6A96-2A8A-5E8F7430B98A}" dt="2021-08-24T11:56:35.803" v="19"/>
          <ac:spMkLst>
            <pc:docMk/>
            <pc:sldMk cId="903433805" sldId="3118"/>
            <ac:spMk id="26" creationId="{CC66719B-068F-4203-A41E-60809B438E6A}"/>
          </ac:spMkLst>
        </pc:spChg>
        <pc:cxnChg chg="del">
          <ac:chgData name="Sergio Matteo Savaresi" userId="S::10149777@polimi.it::44ea726d-fc4b-4f0b-a4e0-ce9caea8febc" providerId="AD" clId="Web-{95744797-CA4E-6A96-2A8A-5E8F7430B98A}" dt="2021-08-24T11:56:35.803" v="23"/>
          <ac:cxnSpMkLst>
            <pc:docMk/>
            <pc:sldMk cId="903433805" sldId="3118"/>
            <ac:cxnSpMk id="12" creationId="{5B948082-067B-4854-B724-5DE2073B3A31}"/>
          </ac:cxnSpMkLst>
        </pc:cxnChg>
        <pc:cxnChg chg="del">
          <ac:chgData name="Sergio Matteo Savaresi" userId="S::10149777@polimi.it::44ea726d-fc4b-4f0b-a4e0-ce9caea8febc" providerId="AD" clId="Web-{95744797-CA4E-6A96-2A8A-5E8F7430B98A}" dt="2021-08-24T11:56:35.803" v="22"/>
          <ac:cxnSpMkLst>
            <pc:docMk/>
            <pc:sldMk cId="903433805" sldId="3118"/>
            <ac:cxnSpMk id="18" creationId="{5D12A1FF-2220-4AFE-8ABA-651AC02552F7}"/>
          </ac:cxnSpMkLst>
        </pc:cxnChg>
        <pc:cxnChg chg="del">
          <ac:chgData name="Sergio Matteo Savaresi" userId="S::10149777@polimi.it::44ea726d-fc4b-4f0b-a4e0-ce9caea8febc" providerId="AD" clId="Web-{95744797-CA4E-6A96-2A8A-5E8F7430B98A}" dt="2021-08-24T11:56:35.803" v="21"/>
          <ac:cxnSpMkLst>
            <pc:docMk/>
            <pc:sldMk cId="903433805" sldId="3118"/>
            <ac:cxnSpMk id="19" creationId="{41E328B1-7E79-463E-857E-DE4CB0A3171A}"/>
          </ac:cxnSpMkLst>
        </pc:cxnChg>
      </pc:sldChg>
      <pc:sldChg chg="delSp modSp add replId">
        <pc:chgData name="Sergio Matteo Savaresi" userId="S::10149777@polimi.it::44ea726d-fc4b-4f0b-a4e0-ce9caea8febc" providerId="AD" clId="Web-{95744797-CA4E-6A96-2A8A-5E8F7430B98A}" dt="2021-08-24T11:58:43.244" v="34"/>
        <pc:sldMkLst>
          <pc:docMk/>
          <pc:sldMk cId="251298289" sldId="3119"/>
        </pc:sldMkLst>
        <pc:spChg chg="del">
          <ac:chgData name="Sergio Matteo Savaresi" userId="S::10149777@polimi.it::44ea726d-fc4b-4f0b-a4e0-ce9caea8febc" providerId="AD" clId="Web-{95744797-CA4E-6A96-2A8A-5E8F7430B98A}" dt="2021-08-24T11:58:14.915" v="31"/>
          <ac:spMkLst>
            <pc:docMk/>
            <pc:sldMk cId="251298289" sldId="3119"/>
            <ac:spMk id="34" creationId="{9BBE42CB-D64D-45DC-AAB3-6ADA407D67DB}"/>
          </ac:spMkLst>
        </pc:spChg>
        <pc:spChg chg="del">
          <ac:chgData name="Sergio Matteo Savaresi" userId="S::10149777@polimi.it::44ea726d-fc4b-4f0b-a4e0-ce9caea8febc" providerId="AD" clId="Web-{95744797-CA4E-6A96-2A8A-5E8F7430B98A}" dt="2021-08-24T11:58:13.118" v="30"/>
          <ac:spMkLst>
            <pc:docMk/>
            <pc:sldMk cId="251298289" sldId="3119"/>
            <ac:spMk id="43" creationId="{20FE2C35-4103-48CD-9DF6-9F448EFF8BD1}"/>
          </ac:spMkLst>
        </pc:spChg>
        <pc:cxnChg chg="del mod">
          <ac:chgData name="Sergio Matteo Savaresi" userId="S::10149777@polimi.it::44ea726d-fc4b-4f0b-a4e0-ce9caea8febc" providerId="AD" clId="Web-{95744797-CA4E-6A96-2A8A-5E8F7430B98A}" dt="2021-08-24T11:58:43.244" v="34"/>
          <ac:cxnSpMkLst>
            <pc:docMk/>
            <pc:sldMk cId="251298289" sldId="3119"/>
            <ac:cxnSpMk id="11" creationId="{64B64BD8-508A-4184-93BB-FD0BDDFCF0DE}"/>
          </ac:cxnSpMkLst>
        </pc:cxnChg>
        <pc:cxnChg chg="mod">
          <ac:chgData name="Sergio Matteo Savaresi" userId="S::10149777@polimi.it::44ea726d-fc4b-4f0b-a4e0-ce9caea8febc" providerId="AD" clId="Web-{95744797-CA4E-6A96-2A8A-5E8F7430B98A}" dt="2021-08-24T11:58:14.915" v="31"/>
          <ac:cxnSpMkLst>
            <pc:docMk/>
            <pc:sldMk cId="251298289" sldId="3119"/>
            <ac:cxnSpMk id="30" creationId="{0C307587-1F2A-486F-968F-CB0695014F8E}"/>
          </ac:cxnSpMkLst>
        </pc:cxnChg>
        <pc:cxnChg chg="del mod">
          <ac:chgData name="Sergio Matteo Savaresi" userId="S::10149777@polimi.it::44ea726d-fc4b-4f0b-a4e0-ce9caea8febc" providerId="AD" clId="Web-{95744797-CA4E-6A96-2A8A-5E8F7430B98A}" dt="2021-08-24T11:58:17.852" v="32"/>
          <ac:cxnSpMkLst>
            <pc:docMk/>
            <pc:sldMk cId="251298289" sldId="3119"/>
            <ac:cxnSpMk id="35" creationId="{00A9F9E2-E7F1-4F24-B8F9-2D7114E5AACA}"/>
          </ac:cxnSpMkLst>
        </pc:cxnChg>
        <pc:cxnChg chg="del mod">
          <ac:chgData name="Sergio Matteo Savaresi" userId="S::10149777@polimi.it::44ea726d-fc4b-4f0b-a4e0-ce9caea8febc" providerId="AD" clId="Web-{95744797-CA4E-6A96-2A8A-5E8F7430B98A}" dt="2021-08-24T11:58:41.384" v="33"/>
          <ac:cxnSpMkLst>
            <pc:docMk/>
            <pc:sldMk cId="251298289" sldId="3119"/>
            <ac:cxnSpMk id="41" creationId="{5B00F46C-1058-42C9-AD7A-E63031D0FFD5}"/>
          </ac:cxnSpMkLst>
        </pc:cxnChg>
      </pc:sldChg>
    </pc:docChg>
  </pc:docChgLst>
  <pc:docChgLst>
    <pc:chgData name="Alessandro Colombo" userId="S::10573335@polimi.it::860c7f11-d315-496d-9436-76b9fb52da10" providerId="AD" clId="Web-{BF1FFE1E-21A0-D4F2-3A42-8F40580F21DE}"/>
    <pc:docChg chg="modSld">
      <pc:chgData name="Alessandro Colombo" userId="S::10573335@polimi.it::860c7f11-d315-496d-9436-76b9fb52da10" providerId="AD" clId="Web-{BF1FFE1E-21A0-D4F2-3A42-8F40580F21DE}" dt="2021-12-16T18:28:19.889" v="122" actId="14100"/>
      <pc:docMkLst>
        <pc:docMk/>
      </pc:docMkLst>
      <pc:sldChg chg="modSp">
        <pc:chgData name="Alessandro Colombo" userId="S::10573335@polimi.it::860c7f11-d315-496d-9436-76b9fb52da10" providerId="AD" clId="Web-{BF1FFE1E-21A0-D4F2-3A42-8F40580F21DE}" dt="2021-12-16T17:45:51.435" v="3" actId="1076"/>
        <pc:sldMkLst>
          <pc:docMk/>
          <pc:sldMk cId="671430906" sldId="3111"/>
        </pc:sldMkLst>
        <pc:grpChg chg="mod">
          <ac:chgData name="Alessandro Colombo" userId="S::10573335@polimi.it::860c7f11-d315-496d-9436-76b9fb52da10" providerId="AD" clId="Web-{BF1FFE1E-21A0-D4F2-3A42-8F40580F21DE}" dt="2021-12-16T17:45:51.435" v="3" actId="1076"/>
          <ac:grpSpMkLst>
            <pc:docMk/>
            <pc:sldMk cId="671430906" sldId="3111"/>
            <ac:grpSpMk id="6" creationId="{33E2F0CB-2C33-4752-9FE5-4162C8AC2A2A}"/>
          </ac:grpSpMkLst>
        </pc:grpChg>
      </pc:sldChg>
      <pc:sldChg chg="modSp">
        <pc:chgData name="Alessandro Colombo" userId="S::10573335@polimi.it::860c7f11-d315-496d-9436-76b9fb52da10" providerId="AD" clId="Web-{BF1FFE1E-21A0-D4F2-3A42-8F40580F21DE}" dt="2021-12-16T17:54:10.904" v="38" actId="20577"/>
        <pc:sldMkLst>
          <pc:docMk/>
          <pc:sldMk cId="1717397521" sldId="3114"/>
        </pc:sldMkLst>
        <pc:spChg chg="mod">
          <ac:chgData name="Alessandro Colombo" userId="S::10573335@polimi.it::860c7f11-d315-496d-9436-76b9fb52da10" providerId="AD" clId="Web-{BF1FFE1E-21A0-D4F2-3A42-8F40580F21DE}" dt="2021-12-16T17:54:10.904" v="38" actId="20577"/>
          <ac:spMkLst>
            <pc:docMk/>
            <pc:sldMk cId="1717397521" sldId="3114"/>
            <ac:spMk id="6" creationId="{F013D545-AA80-487C-9B34-99530238B46A}"/>
          </ac:spMkLst>
        </pc:spChg>
      </pc:sldChg>
      <pc:sldChg chg="addSp modSp">
        <pc:chgData name="Alessandro Colombo" userId="S::10573335@polimi.it::860c7f11-d315-496d-9436-76b9fb52da10" providerId="AD" clId="Web-{BF1FFE1E-21A0-D4F2-3A42-8F40580F21DE}" dt="2021-12-16T18:28:19.889" v="122" actId="14100"/>
        <pc:sldMkLst>
          <pc:docMk/>
          <pc:sldMk cId="3304283516" sldId="3119"/>
        </pc:sldMkLst>
        <pc:spChg chg="mod">
          <ac:chgData name="Alessandro Colombo" userId="S::10573335@polimi.it::860c7f11-d315-496d-9436-76b9fb52da10" providerId="AD" clId="Web-{BF1FFE1E-21A0-D4F2-3A42-8F40580F21DE}" dt="2021-12-16T18:28:19.889" v="122" actId="14100"/>
          <ac:spMkLst>
            <pc:docMk/>
            <pc:sldMk cId="3304283516" sldId="3119"/>
            <ac:spMk id="14" creationId="{9135F6B0-B7F5-41D1-84A5-70809BE3FE5C}"/>
          </ac:spMkLst>
        </pc:spChg>
        <pc:graphicFrameChg chg="mod modGraphic">
          <ac:chgData name="Alessandro Colombo" userId="S::10573335@polimi.it::860c7f11-d315-496d-9436-76b9fb52da10" providerId="AD" clId="Web-{BF1FFE1E-21A0-D4F2-3A42-8F40580F21DE}" dt="2021-12-16T18:16:42.477" v="47"/>
          <ac:graphicFrameMkLst>
            <pc:docMk/>
            <pc:sldMk cId="3304283516" sldId="3119"/>
            <ac:graphicFrameMk id="12" creationId="{AD1C1A3C-22D0-4783-892E-D5379E0C9369}"/>
          </ac:graphicFrameMkLst>
        </pc:graphicFrameChg>
        <pc:cxnChg chg="add mod">
          <ac:chgData name="Alessandro Colombo" userId="S::10573335@polimi.it::860c7f11-d315-496d-9436-76b9fb52da10" providerId="AD" clId="Web-{BF1FFE1E-21A0-D4F2-3A42-8F40580F21DE}" dt="2021-12-16T18:16:37.008" v="45" actId="14100"/>
          <ac:cxnSpMkLst>
            <pc:docMk/>
            <pc:sldMk cId="3304283516" sldId="3119"/>
            <ac:cxnSpMk id="15" creationId="{6EB7CFB1-A6C2-48C7-A848-E568D247DDA7}"/>
          </ac:cxnSpMkLst>
        </pc:cxnChg>
      </pc:sldChg>
      <pc:sldChg chg="modSp">
        <pc:chgData name="Alessandro Colombo" userId="S::10573335@polimi.it::860c7f11-d315-496d-9436-76b9fb52da10" providerId="AD" clId="Web-{BF1FFE1E-21A0-D4F2-3A42-8F40580F21DE}" dt="2021-12-16T18:28:04.733" v="105"/>
        <pc:sldMkLst>
          <pc:docMk/>
          <pc:sldMk cId="3760170015" sldId="3121"/>
        </pc:sldMkLst>
        <pc:graphicFrameChg chg="mod modGraphic">
          <ac:chgData name="Alessandro Colombo" userId="S::10573335@polimi.it::860c7f11-d315-496d-9436-76b9fb52da10" providerId="AD" clId="Web-{BF1FFE1E-21A0-D4F2-3A42-8F40580F21DE}" dt="2021-12-16T18:28:04.733" v="105"/>
          <ac:graphicFrameMkLst>
            <pc:docMk/>
            <pc:sldMk cId="3760170015" sldId="3121"/>
            <ac:graphicFrameMk id="8" creationId="{086DFBDC-6CC9-4FD7-B5B9-B346BE34285F}"/>
          </ac:graphicFrameMkLst>
        </pc:graphicFrameChg>
      </pc:sldChg>
      <pc:sldChg chg="modSp">
        <pc:chgData name="Alessandro Colombo" userId="S::10573335@polimi.it::860c7f11-d315-496d-9436-76b9fb52da10" providerId="AD" clId="Web-{BF1FFE1E-21A0-D4F2-3A42-8F40580F21DE}" dt="2021-12-16T18:09:59.684" v="40" actId="20577"/>
        <pc:sldMkLst>
          <pc:docMk/>
          <pc:sldMk cId="703268543" sldId="3161"/>
        </pc:sldMkLst>
        <pc:spChg chg="mod">
          <ac:chgData name="Alessandro Colombo" userId="S::10573335@polimi.it::860c7f11-d315-496d-9436-76b9fb52da10" providerId="AD" clId="Web-{BF1FFE1E-21A0-D4F2-3A42-8F40580F21DE}" dt="2021-12-16T18:09:59.684" v="40" actId="20577"/>
          <ac:spMkLst>
            <pc:docMk/>
            <pc:sldMk cId="703268543" sldId="3161"/>
            <ac:spMk id="13" creationId="{CF5F1BA0-311C-4B09-81A5-FAB50C556AF5}"/>
          </ac:spMkLst>
        </pc:spChg>
      </pc:sldChg>
    </pc:docChg>
  </pc:docChgLst>
  <pc:docChgLst>
    <pc:chgData name="Giacomo Delcaro" userId="863f645b-2c0e-4137-8059-c682504026b2" providerId="ADAL" clId="{1371ABF7-040C-4192-B5BB-ECC1FD804C54}"/>
    <pc:docChg chg="undo custSel addSld delSld modSld sldOrd modMainMaster addSection modSection">
      <pc:chgData name="Giacomo Delcaro" userId="863f645b-2c0e-4137-8059-c682504026b2" providerId="ADAL" clId="{1371ABF7-040C-4192-B5BB-ECC1FD804C54}" dt="2021-11-14T22:52:05.198" v="2298" actId="20577"/>
      <pc:docMkLst>
        <pc:docMk/>
      </pc:docMkLst>
      <pc:sldChg chg="addSp delSp modSp mod">
        <pc:chgData name="Giacomo Delcaro" userId="863f645b-2c0e-4137-8059-c682504026b2" providerId="ADAL" clId="{1371ABF7-040C-4192-B5BB-ECC1FD804C54}" dt="2021-11-14T21:08:53.434" v="458" actId="1076"/>
        <pc:sldMkLst>
          <pc:docMk/>
          <pc:sldMk cId="727411668" sldId="320"/>
        </pc:sldMkLst>
        <pc:spChg chg="mod">
          <ac:chgData name="Giacomo Delcaro" userId="863f645b-2c0e-4137-8059-c682504026b2" providerId="ADAL" clId="{1371ABF7-040C-4192-B5BB-ECC1FD804C54}" dt="2021-11-14T21:08:53.434" v="458" actId="1076"/>
          <ac:spMkLst>
            <pc:docMk/>
            <pc:sldMk cId="727411668" sldId="320"/>
            <ac:spMk id="4" creationId="{1045827F-F246-45C1-9952-76D9BA89A5DE}"/>
          </ac:spMkLst>
        </pc:spChg>
        <pc:spChg chg="del">
          <ac:chgData name="Giacomo Delcaro" userId="863f645b-2c0e-4137-8059-c682504026b2" providerId="ADAL" clId="{1371ABF7-040C-4192-B5BB-ECC1FD804C54}" dt="2021-11-14T21:04:48.507" v="217" actId="478"/>
          <ac:spMkLst>
            <pc:docMk/>
            <pc:sldMk cId="727411668" sldId="320"/>
            <ac:spMk id="5" creationId="{F867F9D1-68E6-4378-9DE0-7167E05F665C}"/>
          </ac:spMkLst>
        </pc:spChg>
        <pc:spChg chg="mod">
          <ac:chgData name="Giacomo Delcaro" userId="863f645b-2c0e-4137-8059-c682504026b2" providerId="ADAL" clId="{1371ABF7-040C-4192-B5BB-ECC1FD804C54}" dt="2021-11-14T21:08:53.434" v="458" actId="1076"/>
          <ac:spMkLst>
            <pc:docMk/>
            <pc:sldMk cId="727411668" sldId="320"/>
            <ac:spMk id="6" creationId="{38275E6B-F63B-4AA7-8126-9C8BFDDB207F}"/>
          </ac:spMkLst>
        </pc:spChg>
        <pc:spChg chg="add mod">
          <ac:chgData name="Giacomo Delcaro" userId="863f645b-2c0e-4137-8059-c682504026b2" providerId="ADAL" clId="{1371ABF7-040C-4192-B5BB-ECC1FD804C54}" dt="2021-11-14T21:08:53.434" v="458" actId="1076"/>
          <ac:spMkLst>
            <pc:docMk/>
            <pc:sldMk cId="727411668" sldId="320"/>
            <ac:spMk id="7" creationId="{A6517F4D-64F6-4D11-B8ED-659703E7AEE1}"/>
          </ac:spMkLst>
        </pc:spChg>
      </pc:sldChg>
      <pc:sldChg chg="del">
        <pc:chgData name="Giacomo Delcaro" userId="863f645b-2c0e-4137-8059-c682504026b2" providerId="ADAL" clId="{1371ABF7-040C-4192-B5BB-ECC1FD804C54}" dt="2021-11-14T20:44:22.996" v="31" actId="47"/>
        <pc:sldMkLst>
          <pc:docMk/>
          <pc:sldMk cId="1512258476" sldId="3093"/>
        </pc:sldMkLst>
      </pc:sldChg>
      <pc:sldChg chg="addSp delSp modSp del mod">
        <pc:chgData name="Giacomo Delcaro" userId="863f645b-2c0e-4137-8059-c682504026b2" providerId="ADAL" clId="{1371ABF7-040C-4192-B5BB-ECC1FD804C54}" dt="2021-11-14T20:45:04.442" v="51" actId="2696"/>
        <pc:sldMkLst>
          <pc:docMk/>
          <pc:sldMk cId="2077455468" sldId="3105"/>
        </pc:sldMkLst>
        <pc:spChg chg="add del">
          <ac:chgData name="Giacomo Delcaro" userId="863f645b-2c0e-4137-8059-c682504026b2" providerId="ADAL" clId="{1371ABF7-040C-4192-B5BB-ECC1FD804C54}" dt="2021-11-14T20:44:42.286" v="35" actId="478"/>
          <ac:spMkLst>
            <pc:docMk/>
            <pc:sldMk cId="2077455468" sldId="3105"/>
            <ac:spMk id="30" creationId="{C2B7D6E1-97FF-4D8B-B3EA-9FDD95D2921D}"/>
          </ac:spMkLst>
        </pc:spChg>
        <pc:picChg chg="mod">
          <ac:chgData name="Giacomo Delcaro" userId="863f645b-2c0e-4137-8059-c682504026b2" providerId="ADAL" clId="{1371ABF7-040C-4192-B5BB-ECC1FD804C54}" dt="2021-11-14T20:44:43.815" v="37" actId="14100"/>
          <ac:picMkLst>
            <pc:docMk/>
            <pc:sldMk cId="2077455468" sldId="3105"/>
            <ac:picMk id="5" creationId="{DA01632C-0070-4BDD-A06E-5B78C00ED07E}"/>
          </ac:picMkLst>
        </pc:picChg>
      </pc:sldChg>
      <pc:sldChg chg="modSp add mod">
        <pc:chgData name="Giacomo Delcaro" userId="863f645b-2c0e-4137-8059-c682504026b2" providerId="ADAL" clId="{1371ABF7-040C-4192-B5BB-ECC1FD804C54}" dt="2021-11-14T22:12:33.961" v="1676" actId="1076"/>
        <pc:sldMkLst>
          <pc:docMk/>
          <pc:sldMk cId="1689041109" sldId="3106"/>
        </pc:sldMkLst>
        <pc:spChg chg="mod">
          <ac:chgData name="Giacomo Delcaro" userId="863f645b-2c0e-4137-8059-c682504026b2" providerId="ADAL" clId="{1371ABF7-040C-4192-B5BB-ECC1FD804C54}" dt="2021-11-14T20:44:57.571" v="50" actId="20577"/>
          <ac:spMkLst>
            <pc:docMk/>
            <pc:sldMk cId="1689041109" sldId="3106"/>
            <ac:spMk id="2" creationId="{7B34386E-CA93-497B-87DE-E30FF338DE75}"/>
          </ac:spMkLst>
        </pc:spChg>
        <pc:spChg chg="mod">
          <ac:chgData name="Giacomo Delcaro" userId="863f645b-2c0e-4137-8059-c682504026b2" providerId="ADAL" clId="{1371ABF7-040C-4192-B5BB-ECC1FD804C54}" dt="2021-11-14T20:48:57.609" v="73" actId="20577"/>
          <ac:spMkLst>
            <pc:docMk/>
            <pc:sldMk cId="1689041109" sldId="3106"/>
            <ac:spMk id="4" creationId="{EA127C98-5049-42AE-992D-519ADC7907A7}"/>
          </ac:spMkLst>
        </pc:spChg>
        <pc:spChg chg="mod">
          <ac:chgData name="Giacomo Delcaro" userId="863f645b-2c0e-4137-8059-c682504026b2" providerId="ADAL" clId="{1371ABF7-040C-4192-B5BB-ECC1FD804C54}" dt="2021-11-14T20:48:20.928" v="60" actId="20577"/>
          <ac:spMkLst>
            <pc:docMk/>
            <pc:sldMk cId="1689041109" sldId="3106"/>
            <ac:spMk id="31" creationId="{8A5BE064-7D2C-4203-BD30-8F3FBB0C5BE4}"/>
          </ac:spMkLst>
        </pc:spChg>
        <pc:picChg chg="mod">
          <ac:chgData name="Giacomo Delcaro" userId="863f645b-2c0e-4137-8059-c682504026b2" providerId="ADAL" clId="{1371ABF7-040C-4192-B5BB-ECC1FD804C54}" dt="2021-11-14T22:12:33.961" v="1676" actId="1076"/>
          <ac:picMkLst>
            <pc:docMk/>
            <pc:sldMk cId="1689041109" sldId="3106"/>
            <ac:picMk id="5" creationId="{DA01632C-0070-4BDD-A06E-5B78C00ED07E}"/>
          </ac:picMkLst>
        </pc:picChg>
      </pc:sldChg>
      <pc:sldChg chg="del">
        <pc:chgData name="Giacomo Delcaro" userId="863f645b-2c0e-4137-8059-c682504026b2" providerId="ADAL" clId="{1371ABF7-040C-4192-B5BB-ECC1FD804C54}" dt="2021-11-14T20:44:21.738" v="30" actId="47"/>
        <pc:sldMkLst>
          <pc:docMk/>
          <pc:sldMk cId="3005550214" sldId="3106"/>
        </pc:sldMkLst>
      </pc:sldChg>
      <pc:sldChg chg="modSp new del mod">
        <pc:chgData name="Giacomo Delcaro" userId="863f645b-2c0e-4137-8059-c682504026b2" providerId="ADAL" clId="{1371ABF7-040C-4192-B5BB-ECC1FD804C54}" dt="2021-11-14T21:11:08.626" v="461" actId="47"/>
        <pc:sldMkLst>
          <pc:docMk/>
          <pc:sldMk cId="3409099145" sldId="3107"/>
        </pc:sldMkLst>
        <pc:spChg chg="mod">
          <ac:chgData name="Giacomo Delcaro" userId="863f645b-2c0e-4137-8059-c682504026b2" providerId="ADAL" clId="{1371ABF7-040C-4192-B5BB-ECC1FD804C54}" dt="2021-11-14T21:06:53.293" v="261" actId="113"/>
          <ac:spMkLst>
            <pc:docMk/>
            <pc:sldMk cId="3409099145" sldId="3107"/>
            <ac:spMk id="2" creationId="{B0ABCFF1-056C-43CB-A61A-2358E3B09E96}"/>
          </ac:spMkLst>
        </pc:spChg>
      </pc:sldChg>
      <pc:sldChg chg="addSp modSp new mod">
        <pc:chgData name="Giacomo Delcaro" userId="863f645b-2c0e-4137-8059-c682504026b2" providerId="ADAL" clId="{1371ABF7-040C-4192-B5BB-ECC1FD804C54}" dt="2021-11-14T21:14:01.512" v="476" actId="1076"/>
        <pc:sldMkLst>
          <pc:docMk/>
          <pc:sldMk cId="3197879472" sldId="3108"/>
        </pc:sldMkLst>
        <pc:spChg chg="mod">
          <ac:chgData name="Giacomo Delcaro" userId="863f645b-2c0e-4137-8059-c682504026b2" providerId="ADAL" clId="{1371ABF7-040C-4192-B5BB-ECC1FD804C54}" dt="2021-11-14T21:11:10.783" v="462"/>
          <ac:spMkLst>
            <pc:docMk/>
            <pc:sldMk cId="3197879472" sldId="3108"/>
            <ac:spMk id="2" creationId="{A539CB5F-C53C-4684-9E5D-45BE31BA5D65}"/>
          </ac:spMkLst>
        </pc:spChg>
        <pc:picChg chg="add mod">
          <ac:chgData name="Giacomo Delcaro" userId="863f645b-2c0e-4137-8059-c682504026b2" providerId="ADAL" clId="{1371ABF7-040C-4192-B5BB-ECC1FD804C54}" dt="2021-11-14T21:14:01.512" v="476" actId="1076"/>
          <ac:picMkLst>
            <pc:docMk/>
            <pc:sldMk cId="3197879472" sldId="3108"/>
            <ac:picMk id="7" creationId="{451B1319-8D1B-41CC-87D7-351D6BF3FB2B}"/>
          </ac:picMkLst>
        </pc:picChg>
        <pc:picChg chg="add mod">
          <ac:chgData name="Giacomo Delcaro" userId="863f645b-2c0e-4137-8059-c682504026b2" providerId="ADAL" clId="{1371ABF7-040C-4192-B5BB-ECC1FD804C54}" dt="2021-11-14T21:13:55.322" v="474" actId="1076"/>
          <ac:picMkLst>
            <pc:docMk/>
            <pc:sldMk cId="3197879472" sldId="3108"/>
            <ac:picMk id="9" creationId="{80DD2DB5-51AA-488F-9B45-D50A70850C62}"/>
          </ac:picMkLst>
        </pc:picChg>
        <pc:picChg chg="add mod">
          <ac:chgData name="Giacomo Delcaro" userId="863f645b-2c0e-4137-8059-c682504026b2" providerId="ADAL" clId="{1371ABF7-040C-4192-B5BB-ECC1FD804C54}" dt="2021-11-14T21:13:53.060" v="473" actId="1076"/>
          <ac:picMkLst>
            <pc:docMk/>
            <pc:sldMk cId="3197879472" sldId="3108"/>
            <ac:picMk id="11" creationId="{47A5C97A-D0E5-4A57-BF44-4420FEB19A34}"/>
          </ac:picMkLst>
        </pc:picChg>
        <pc:picChg chg="add mod">
          <ac:chgData name="Giacomo Delcaro" userId="863f645b-2c0e-4137-8059-c682504026b2" providerId="ADAL" clId="{1371ABF7-040C-4192-B5BB-ECC1FD804C54}" dt="2021-11-14T21:13:51.083" v="472" actId="1076"/>
          <ac:picMkLst>
            <pc:docMk/>
            <pc:sldMk cId="3197879472" sldId="3108"/>
            <ac:picMk id="13" creationId="{052DA23A-AE95-49C6-921D-2F11EDB47972}"/>
          </ac:picMkLst>
        </pc:picChg>
        <pc:picChg chg="add mod">
          <ac:chgData name="Giacomo Delcaro" userId="863f645b-2c0e-4137-8059-c682504026b2" providerId="ADAL" clId="{1371ABF7-040C-4192-B5BB-ECC1FD804C54}" dt="2021-11-14T21:13:48.899" v="471" actId="1076"/>
          <ac:picMkLst>
            <pc:docMk/>
            <pc:sldMk cId="3197879472" sldId="3108"/>
            <ac:picMk id="15" creationId="{A26390DE-C536-4B8F-B777-75180C93EC0B}"/>
          </ac:picMkLst>
        </pc:picChg>
        <pc:picChg chg="add mod">
          <ac:chgData name="Giacomo Delcaro" userId="863f645b-2c0e-4137-8059-c682504026b2" providerId="ADAL" clId="{1371ABF7-040C-4192-B5BB-ECC1FD804C54}" dt="2021-11-14T21:13:46.753" v="470" actId="1076"/>
          <ac:picMkLst>
            <pc:docMk/>
            <pc:sldMk cId="3197879472" sldId="3108"/>
            <ac:picMk id="17" creationId="{F8AEDD9E-C445-4843-B6ED-BB4817D5BECE}"/>
          </ac:picMkLst>
        </pc:picChg>
        <pc:picChg chg="add mod">
          <ac:chgData name="Giacomo Delcaro" userId="863f645b-2c0e-4137-8059-c682504026b2" providerId="ADAL" clId="{1371ABF7-040C-4192-B5BB-ECC1FD804C54}" dt="2021-11-14T21:13:43.518" v="468" actId="1076"/>
          <ac:picMkLst>
            <pc:docMk/>
            <pc:sldMk cId="3197879472" sldId="3108"/>
            <ac:picMk id="19" creationId="{AEA35C40-3C62-4912-A6B5-A3C33F96C5AE}"/>
          </ac:picMkLst>
        </pc:picChg>
        <pc:picChg chg="add mod">
          <ac:chgData name="Giacomo Delcaro" userId="863f645b-2c0e-4137-8059-c682504026b2" providerId="ADAL" clId="{1371ABF7-040C-4192-B5BB-ECC1FD804C54}" dt="2021-11-14T21:13:45.079" v="469" actId="1076"/>
          <ac:picMkLst>
            <pc:docMk/>
            <pc:sldMk cId="3197879472" sldId="3108"/>
            <ac:picMk id="21" creationId="{E37E2E4E-6090-47BC-96EE-E8FDD1AD7292}"/>
          </ac:picMkLst>
        </pc:picChg>
      </pc:sldChg>
      <pc:sldChg chg="addSp delSp modSp add mod modMedia setBg delAnim">
        <pc:chgData name="Giacomo Delcaro" userId="863f645b-2c0e-4137-8059-c682504026b2" providerId="ADAL" clId="{1371ABF7-040C-4192-B5BB-ECC1FD804C54}" dt="2021-11-14T21:21:43.407" v="621" actId="1076"/>
        <pc:sldMkLst>
          <pc:docMk/>
          <pc:sldMk cId="2368565108" sldId="3109"/>
        </pc:sldMkLst>
        <pc:spChg chg="mod">
          <ac:chgData name="Giacomo Delcaro" userId="863f645b-2c0e-4137-8059-c682504026b2" providerId="ADAL" clId="{1371ABF7-040C-4192-B5BB-ECC1FD804C54}" dt="2021-11-14T21:14:19.607" v="482" actId="26606"/>
          <ac:spMkLst>
            <pc:docMk/>
            <pc:sldMk cId="2368565108" sldId="3109"/>
            <ac:spMk id="2" creationId="{A539CB5F-C53C-4684-9E5D-45BE31BA5D65}"/>
          </ac:spMkLst>
        </pc:spChg>
        <pc:spChg chg="mod">
          <ac:chgData name="Giacomo Delcaro" userId="863f645b-2c0e-4137-8059-c682504026b2" providerId="ADAL" clId="{1371ABF7-040C-4192-B5BB-ECC1FD804C54}" dt="2021-11-14T21:14:19.607" v="482" actId="26606"/>
          <ac:spMkLst>
            <pc:docMk/>
            <pc:sldMk cId="2368565108" sldId="3109"/>
            <ac:spMk id="3" creationId="{63C6EEB8-E416-4CD2-BC34-ED1BF55D7CC7}"/>
          </ac:spMkLst>
        </pc:spChg>
        <pc:spChg chg="mod">
          <ac:chgData name="Giacomo Delcaro" userId="863f645b-2c0e-4137-8059-c682504026b2" providerId="ADAL" clId="{1371ABF7-040C-4192-B5BB-ECC1FD804C54}" dt="2021-11-14T21:14:19.607" v="482" actId="26606"/>
          <ac:spMkLst>
            <pc:docMk/>
            <pc:sldMk cId="2368565108" sldId="3109"/>
            <ac:spMk id="4" creationId="{DBBD546F-62A3-4A06-9F60-010BD1B9C76D}"/>
          </ac:spMkLst>
        </pc:spChg>
        <pc:spChg chg="mod">
          <ac:chgData name="Giacomo Delcaro" userId="863f645b-2c0e-4137-8059-c682504026b2" providerId="ADAL" clId="{1371ABF7-040C-4192-B5BB-ECC1FD804C54}" dt="2021-11-14T21:14:19.607" v="482" actId="26606"/>
          <ac:spMkLst>
            <pc:docMk/>
            <pc:sldMk cId="2368565108" sldId="3109"/>
            <ac:spMk id="5" creationId="{5C3321FE-DD98-4860-B9F5-57DDF2D1B63A}"/>
          </ac:spMkLst>
        </pc:spChg>
        <pc:spChg chg="add mod">
          <ac:chgData name="Giacomo Delcaro" userId="863f645b-2c0e-4137-8059-c682504026b2" providerId="ADAL" clId="{1371ABF7-040C-4192-B5BB-ECC1FD804C54}" dt="2021-11-14T21:21:43.407" v="621" actId="1076"/>
          <ac:spMkLst>
            <pc:docMk/>
            <pc:sldMk cId="2368565108" sldId="3109"/>
            <ac:spMk id="6" creationId="{8376870D-1C3D-4BA8-8323-4754A9C12E1B}"/>
          </ac:spMkLst>
        </pc:spChg>
        <pc:spChg chg="add del">
          <ac:chgData name="Giacomo Delcaro" userId="863f645b-2c0e-4137-8059-c682504026b2" providerId="ADAL" clId="{1371ABF7-040C-4192-B5BB-ECC1FD804C54}" dt="2021-11-14T21:14:19.607" v="482" actId="26606"/>
          <ac:spMkLst>
            <pc:docMk/>
            <pc:sldMk cId="2368565108" sldId="3109"/>
            <ac:spMk id="8" creationId="{C1DD1A8A-57D5-4A81-AD04-532B043C5611}"/>
          </ac:spMkLst>
        </pc:spChg>
        <pc:spChg chg="add del">
          <ac:chgData name="Giacomo Delcaro" userId="863f645b-2c0e-4137-8059-c682504026b2" providerId="ADAL" clId="{1371ABF7-040C-4192-B5BB-ECC1FD804C54}" dt="2021-11-14T21:14:19.607" v="482" actId="26606"/>
          <ac:spMkLst>
            <pc:docMk/>
            <pc:sldMk cId="2368565108" sldId="3109"/>
            <ac:spMk id="12" creationId="{007891EC-4501-44ED-A8C8-B11B6DB767AB}"/>
          </ac:spMkLst>
        </pc:spChg>
        <pc:picChg chg="del">
          <ac:chgData name="Giacomo Delcaro" userId="863f645b-2c0e-4137-8059-c682504026b2" providerId="ADAL" clId="{1371ABF7-040C-4192-B5BB-ECC1FD804C54}" dt="2021-11-14T21:14:07.068" v="478" actId="478"/>
          <ac:picMkLst>
            <pc:docMk/>
            <pc:sldMk cId="2368565108" sldId="3109"/>
            <ac:picMk id="7" creationId="{451B1319-8D1B-41CC-87D7-351D6BF3FB2B}"/>
          </ac:picMkLst>
        </pc:picChg>
        <pc:picChg chg="del">
          <ac:chgData name="Giacomo Delcaro" userId="863f645b-2c0e-4137-8059-c682504026b2" providerId="ADAL" clId="{1371ABF7-040C-4192-B5BB-ECC1FD804C54}" dt="2021-11-14T21:14:07.068" v="478" actId="478"/>
          <ac:picMkLst>
            <pc:docMk/>
            <pc:sldMk cId="2368565108" sldId="3109"/>
            <ac:picMk id="9" creationId="{80DD2DB5-51AA-488F-9B45-D50A70850C62}"/>
          </ac:picMkLst>
        </pc:picChg>
        <pc:picChg chg="add del mod">
          <ac:chgData name="Giacomo Delcaro" userId="863f645b-2c0e-4137-8059-c682504026b2" providerId="ADAL" clId="{1371ABF7-040C-4192-B5BB-ECC1FD804C54}" dt="2021-11-14T21:14:19.607" v="482" actId="26606"/>
          <ac:picMkLst>
            <pc:docMk/>
            <pc:sldMk cId="2368565108" sldId="3109"/>
            <ac:picMk id="10" creationId="{9B932349-D0DF-4B67-BF47-45820334F1EC}"/>
          </ac:picMkLst>
        </pc:picChg>
        <pc:picChg chg="del">
          <ac:chgData name="Giacomo Delcaro" userId="863f645b-2c0e-4137-8059-c682504026b2" providerId="ADAL" clId="{1371ABF7-040C-4192-B5BB-ECC1FD804C54}" dt="2021-11-14T21:14:07.068" v="478" actId="478"/>
          <ac:picMkLst>
            <pc:docMk/>
            <pc:sldMk cId="2368565108" sldId="3109"/>
            <ac:picMk id="11" creationId="{47A5C97A-D0E5-4A57-BF44-4420FEB19A34}"/>
          </ac:picMkLst>
        </pc:picChg>
        <pc:picChg chg="del">
          <ac:chgData name="Giacomo Delcaro" userId="863f645b-2c0e-4137-8059-c682504026b2" providerId="ADAL" clId="{1371ABF7-040C-4192-B5BB-ECC1FD804C54}" dt="2021-11-14T21:14:07.068" v="478" actId="478"/>
          <ac:picMkLst>
            <pc:docMk/>
            <pc:sldMk cId="2368565108" sldId="3109"/>
            <ac:picMk id="13" creationId="{052DA23A-AE95-49C6-921D-2F11EDB47972}"/>
          </ac:picMkLst>
        </pc:picChg>
        <pc:picChg chg="del">
          <ac:chgData name="Giacomo Delcaro" userId="863f645b-2c0e-4137-8059-c682504026b2" providerId="ADAL" clId="{1371ABF7-040C-4192-B5BB-ECC1FD804C54}" dt="2021-11-14T21:14:07.068" v="478" actId="478"/>
          <ac:picMkLst>
            <pc:docMk/>
            <pc:sldMk cId="2368565108" sldId="3109"/>
            <ac:picMk id="15" creationId="{A26390DE-C536-4B8F-B777-75180C93EC0B}"/>
          </ac:picMkLst>
        </pc:picChg>
        <pc:picChg chg="del">
          <ac:chgData name="Giacomo Delcaro" userId="863f645b-2c0e-4137-8059-c682504026b2" providerId="ADAL" clId="{1371ABF7-040C-4192-B5BB-ECC1FD804C54}" dt="2021-11-14T21:14:07.068" v="478" actId="478"/>
          <ac:picMkLst>
            <pc:docMk/>
            <pc:sldMk cId="2368565108" sldId="3109"/>
            <ac:picMk id="17" creationId="{F8AEDD9E-C445-4843-B6ED-BB4817D5BECE}"/>
          </ac:picMkLst>
        </pc:picChg>
        <pc:picChg chg="del">
          <ac:chgData name="Giacomo Delcaro" userId="863f645b-2c0e-4137-8059-c682504026b2" providerId="ADAL" clId="{1371ABF7-040C-4192-B5BB-ECC1FD804C54}" dt="2021-11-14T21:14:07.068" v="478" actId="478"/>
          <ac:picMkLst>
            <pc:docMk/>
            <pc:sldMk cId="2368565108" sldId="3109"/>
            <ac:picMk id="19" creationId="{AEA35C40-3C62-4912-A6B5-A3C33F96C5AE}"/>
          </ac:picMkLst>
        </pc:picChg>
        <pc:picChg chg="del">
          <ac:chgData name="Giacomo Delcaro" userId="863f645b-2c0e-4137-8059-c682504026b2" providerId="ADAL" clId="{1371ABF7-040C-4192-B5BB-ECC1FD804C54}" dt="2021-11-14T21:14:07.068" v="478" actId="478"/>
          <ac:picMkLst>
            <pc:docMk/>
            <pc:sldMk cId="2368565108" sldId="3109"/>
            <ac:picMk id="21" creationId="{E37E2E4E-6090-47BC-96EE-E8FDD1AD7292}"/>
          </ac:picMkLst>
        </pc:picChg>
      </pc:sldChg>
      <pc:sldChg chg="addSp modSp add mod">
        <pc:chgData name="Giacomo Delcaro" userId="863f645b-2c0e-4137-8059-c682504026b2" providerId="ADAL" clId="{1371ABF7-040C-4192-B5BB-ECC1FD804C54}" dt="2021-11-14T21:21:55.684" v="622" actId="1076"/>
        <pc:sldMkLst>
          <pc:docMk/>
          <pc:sldMk cId="1783181684" sldId="3110"/>
        </pc:sldMkLst>
        <pc:spChg chg="mod">
          <ac:chgData name="Giacomo Delcaro" userId="863f645b-2c0e-4137-8059-c682504026b2" providerId="ADAL" clId="{1371ABF7-040C-4192-B5BB-ECC1FD804C54}" dt="2021-11-14T21:17:25.402" v="531" actId="20577"/>
          <ac:spMkLst>
            <pc:docMk/>
            <pc:sldMk cId="1783181684" sldId="3110"/>
            <ac:spMk id="2" creationId="{A539CB5F-C53C-4684-9E5D-45BE31BA5D65}"/>
          </ac:spMkLst>
        </pc:spChg>
        <pc:spChg chg="add mod">
          <ac:chgData name="Giacomo Delcaro" userId="863f645b-2c0e-4137-8059-c682504026b2" providerId="ADAL" clId="{1371ABF7-040C-4192-B5BB-ECC1FD804C54}" dt="2021-11-14T21:21:55.684" v="622" actId="1076"/>
          <ac:spMkLst>
            <pc:docMk/>
            <pc:sldMk cId="1783181684" sldId="3110"/>
            <ac:spMk id="6" creationId="{B2A7FEE1-FB9A-40C0-AABA-118E7715CA7A}"/>
          </ac:spMkLst>
        </pc:spChg>
      </pc:sldChg>
      <pc:sldChg chg="modSp add del mod">
        <pc:chgData name="Giacomo Delcaro" userId="863f645b-2c0e-4137-8059-c682504026b2" providerId="ADAL" clId="{1371ABF7-040C-4192-B5BB-ECC1FD804C54}" dt="2021-11-14T21:17:53.675" v="532" actId="47"/>
        <pc:sldMkLst>
          <pc:docMk/>
          <pc:sldMk cId="385237216" sldId="3111"/>
        </pc:sldMkLst>
        <pc:spChg chg="mod">
          <ac:chgData name="Giacomo Delcaro" userId="863f645b-2c0e-4137-8059-c682504026b2" providerId="ADAL" clId="{1371ABF7-040C-4192-B5BB-ECC1FD804C54}" dt="2021-11-14T21:16:47.163" v="523" actId="20577"/>
          <ac:spMkLst>
            <pc:docMk/>
            <pc:sldMk cId="385237216" sldId="3111"/>
            <ac:spMk id="2" creationId="{A539CB5F-C53C-4684-9E5D-45BE31BA5D65}"/>
          </ac:spMkLst>
        </pc:spChg>
      </pc:sldChg>
      <pc:sldChg chg="modSp new mod">
        <pc:chgData name="Giacomo Delcaro" userId="863f645b-2c0e-4137-8059-c682504026b2" providerId="ADAL" clId="{1371ABF7-040C-4192-B5BB-ECC1FD804C54}" dt="2021-11-14T21:23:01.369" v="647" actId="20577"/>
        <pc:sldMkLst>
          <pc:docMk/>
          <pc:sldMk cId="671430906" sldId="3111"/>
        </pc:sldMkLst>
        <pc:spChg chg="mod">
          <ac:chgData name="Giacomo Delcaro" userId="863f645b-2c0e-4137-8059-c682504026b2" providerId="ADAL" clId="{1371ABF7-040C-4192-B5BB-ECC1FD804C54}" dt="2021-11-14T21:23:01.369" v="647" actId="20577"/>
          <ac:spMkLst>
            <pc:docMk/>
            <pc:sldMk cId="671430906" sldId="3111"/>
            <ac:spMk id="2" creationId="{A0472C5C-8E3E-48FA-B848-8ACF3B0E8A53}"/>
          </ac:spMkLst>
        </pc:spChg>
      </pc:sldChg>
      <pc:sldChg chg="add del">
        <pc:chgData name="Giacomo Delcaro" userId="863f645b-2c0e-4137-8059-c682504026b2" providerId="ADAL" clId="{1371ABF7-040C-4192-B5BB-ECC1FD804C54}" dt="2021-11-14T21:21:59.783" v="623" actId="2696"/>
        <pc:sldMkLst>
          <pc:docMk/>
          <pc:sldMk cId="3614552230" sldId="3111"/>
        </pc:sldMkLst>
      </pc:sldChg>
      <pc:sldChg chg="addSp modSp new mod">
        <pc:chgData name="Giacomo Delcaro" userId="863f645b-2c0e-4137-8059-c682504026b2" providerId="ADAL" clId="{1371ABF7-040C-4192-B5BB-ECC1FD804C54}" dt="2021-11-14T21:38:17.145" v="1109" actId="1076"/>
        <pc:sldMkLst>
          <pc:docMk/>
          <pc:sldMk cId="2218720960" sldId="3112"/>
        </pc:sldMkLst>
        <pc:spChg chg="mod">
          <ac:chgData name="Giacomo Delcaro" userId="863f645b-2c0e-4137-8059-c682504026b2" providerId="ADAL" clId="{1371ABF7-040C-4192-B5BB-ECC1FD804C54}" dt="2021-11-14T21:25:37.817" v="684" actId="20577"/>
          <ac:spMkLst>
            <pc:docMk/>
            <pc:sldMk cId="2218720960" sldId="3112"/>
            <ac:spMk id="2" creationId="{B1C259E8-5EFF-4EAF-944B-D4EB47BE74CB}"/>
          </ac:spMkLst>
        </pc:spChg>
        <pc:picChg chg="add mod">
          <ac:chgData name="Giacomo Delcaro" userId="863f645b-2c0e-4137-8059-c682504026b2" providerId="ADAL" clId="{1371ABF7-040C-4192-B5BB-ECC1FD804C54}" dt="2021-11-14T21:38:17.145" v="1109" actId="1076"/>
          <ac:picMkLst>
            <pc:docMk/>
            <pc:sldMk cId="2218720960" sldId="3112"/>
            <ac:picMk id="6" creationId="{2EC9523E-73DA-44B7-AD40-770329DC0D11}"/>
          </ac:picMkLst>
        </pc:picChg>
      </pc:sldChg>
      <pc:sldChg chg="modSp new mod">
        <pc:chgData name="Giacomo Delcaro" userId="863f645b-2c0e-4137-8059-c682504026b2" providerId="ADAL" clId="{1371ABF7-040C-4192-B5BB-ECC1FD804C54}" dt="2021-11-14T21:27:01.550" v="809" actId="20577"/>
        <pc:sldMkLst>
          <pc:docMk/>
          <pc:sldMk cId="2107710728" sldId="3113"/>
        </pc:sldMkLst>
        <pc:spChg chg="mod">
          <ac:chgData name="Giacomo Delcaro" userId="863f645b-2c0e-4137-8059-c682504026b2" providerId="ADAL" clId="{1371ABF7-040C-4192-B5BB-ECC1FD804C54}" dt="2021-11-14T21:27:01.550" v="809" actId="20577"/>
          <ac:spMkLst>
            <pc:docMk/>
            <pc:sldMk cId="2107710728" sldId="3113"/>
            <ac:spMk id="2" creationId="{4E2C95EE-6B08-43F1-AF96-CF7670902EC2}"/>
          </ac:spMkLst>
        </pc:spChg>
      </pc:sldChg>
      <pc:sldChg chg="addSp modSp new mod">
        <pc:chgData name="Giacomo Delcaro" userId="863f645b-2c0e-4137-8059-c682504026b2" providerId="ADAL" clId="{1371ABF7-040C-4192-B5BB-ECC1FD804C54}" dt="2021-11-14T21:39:08.557" v="1111" actId="1076"/>
        <pc:sldMkLst>
          <pc:docMk/>
          <pc:sldMk cId="1717397521" sldId="3114"/>
        </pc:sldMkLst>
        <pc:spChg chg="mod">
          <ac:chgData name="Giacomo Delcaro" userId="863f645b-2c0e-4137-8059-c682504026b2" providerId="ADAL" clId="{1371ABF7-040C-4192-B5BB-ECC1FD804C54}" dt="2021-11-14T21:27:04.486" v="810" actId="20577"/>
          <ac:spMkLst>
            <pc:docMk/>
            <pc:sldMk cId="1717397521" sldId="3114"/>
            <ac:spMk id="2" creationId="{3FB487AD-D1EA-4005-8440-4A49601C2482}"/>
          </ac:spMkLst>
        </pc:spChg>
        <pc:spChg chg="add mod">
          <ac:chgData name="Giacomo Delcaro" userId="863f645b-2c0e-4137-8059-c682504026b2" providerId="ADAL" clId="{1371ABF7-040C-4192-B5BB-ECC1FD804C54}" dt="2021-11-14T21:39:08.557" v="1111" actId="1076"/>
          <ac:spMkLst>
            <pc:docMk/>
            <pc:sldMk cId="1717397521" sldId="3114"/>
            <ac:spMk id="6" creationId="{F013D545-AA80-487C-9B34-99530238B46A}"/>
          </ac:spMkLst>
        </pc:spChg>
      </pc:sldChg>
      <pc:sldChg chg="addSp modSp new mod">
        <pc:chgData name="Giacomo Delcaro" userId="863f645b-2c0e-4137-8059-c682504026b2" providerId="ADAL" clId="{1371ABF7-040C-4192-B5BB-ECC1FD804C54}" dt="2021-11-14T21:39:14.489" v="1114" actId="20577"/>
        <pc:sldMkLst>
          <pc:docMk/>
          <pc:sldMk cId="3615339423" sldId="3115"/>
        </pc:sldMkLst>
        <pc:spChg chg="mod">
          <ac:chgData name="Giacomo Delcaro" userId="863f645b-2c0e-4137-8059-c682504026b2" providerId="ADAL" clId="{1371ABF7-040C-4192-B5BB-ECC1FD804C54}" dt="2021-11-14T21:38:54.142" v="1110" actId="20577"/>
          <ac:spMkLst>
            <pc:docMk/>
            <pc:sldMk cId="3615339423" sldId="3115"/>
            <ac:spMk id="2" creationId="{4090882D-6EEE-4603-8CAD-BE2444699046}"/>
          </ac:spMkLst>
        </pc:spChg>
        <pc:spChg chg="add mod">
          <ac:chgData name="Giacomo Delcaro" userId="863f645b-2c0e-4137-8059-c682504026b2" providerId="ADAL" clId="{1371ABF7-040C-4192-B5BB-ECC1FD804C54}" dt="2021-11-14T21:39:14.489" v="1114" actId="20577"/>
          <ac:spMkLst>
            <pc:docMk/>
            <pc:sldMk cId="3615339423" sldId="3115"/>
            <ac:spMk id="6" creationId="{DA240782-D998-4846-9C5C-47CDBC589C37}"/>
          </ac:spMkLst>
        </pc:spChg>
      </pc:sldChg>
      <pc:sldChg chg="modSp new del mod">
        <pc:chgData name="Giacomo Delcaro" userId="863f645b-2c0e-4137-8059-c682504026b2" providerId="ADAL" clId="{1371ABF7-040C-4192-B5BB-ECC1FD804C54}" dt="2021-11-14T21:41:42.278" v="1128" actId="2696"/>
        <pc:sldMkLst>
          <pc:docMk/>
          <pc:sldMk cId="1299356440" sldId="3116"/>
        </pc:sldMkLst>
        <pc:spChg chg="mod">
          <ac:chgData name="Giacomo Delcaro" userId="863f645b-2c0e-4137-8059-c682504026b2" providerId="ADAL" clId="{1371ABF7-040C-4192-B5BB-ECC1FD804C54}" dt="2021-11-14T21:39:24.338" v="1117" actId="20577"/>
          <ac:spMkLst>
            <pc:docMk/>
            <pc:sldMk cId="1299356440" sldId="3116"/>
            <ac:spMk id="2" creationId="{8367568C-C355-447B-B5FD-172758B95FF7}"/>
          </ac:spMkLst>
        </pc:spChg>
      </pc:sldChg>
      <pc:sldChg chg="addSp delSp modSp new mod modClrScheme chgLayout">
        <pc:chgData name="Giacomo Delcaro" userId="863f645b-2c0e-4137-8059-c682504026b2" providerId="ADAL" clId="{1371ABF7-040C-4192-B5BB-ECC1FD804C54}" dt="2021-11-14T21:43:10.026" v="1196" actId="1076"/>
        <pc:sldMkLst>
          <pc:docMk/>
          <pc:sldMk cId="3927890985" sldId="3116"/>
        </pc:sldMkLst>
        <pc:spChg chg="del">
          <ac:chgData name="Giacomo Delcaro" userId="863f645b-2c0e-4137-8059-c682504026b2" providerId="ADAL" clId="{1371ABF7-040C-4192-B5BB-ECC1FD804C54}" dt="2021-11-14T21:41:47.076" v="1130" actId="700"/>
          <ac:spMkLst>
            <pc:docMk/>
            <pc:sldMk cId="3927890985" sldId="3116"/>
            <ac:spMk id="2" creationId="{6841EFAC-EF9F-45F7-B7F1-B25B1E6267E5}"/>
          </ac:spMkLst>
        </pc:spChg>
        <pc:spChg chg="mod ord">
          <ac:chgData name="Giacomo Delcaro" userId="863f645b-2c0e-4137-8059-c682504026b2" providerId="ADAL" clId="{1371ABF7-040C-4192-B5BB-ECC1FD804C54}" dt="2021-11-14T21:41:47.076" v="1130" actId="700"/>
          <ac:spMkLst>
            <pc:docMk/>
            <pc:sldMk cId="3927890985" sldId="3116"/>
            <ac:spMk id="3" creationId="{58C6B252-628F-430D-8566-C125F549FAE8}"/>
          </ac:spMkLst>
        </pc:spChg>
        <pc:spChg chg="mod ord">
          <ac:chgData name="Giacomo Delcaro" userId="863f645b-2c0e-4137-8059-c682504026b2" providerId="ADAL" clId="{1371ABF7-040C-4192-B5BB-ECC1FD804C54}" dt="2021-11-14T21:41:47.076" v="1130" actId="700"/>
          <ac:spMkLst>
            <pc:docMk/>
            <pc:sldMk cId="3927890985" sldId="3116"/>
            <ac:spMk id="4" creationId="{AADAF36C-9688-4A47-B403-4084A9E2E6FB}"/>
          </ac:spMkLst>
        </pc:spChg>
        <pc:spChg chg="mod ord">
          <ac:chgData name="Giacomo Delcaro" userId="863f645b-2c0e-4137-8059-c682504026b2" providerId="ADAL" clId="{1371ABF7-040C-4192-B5BB-ECC1FD804C54}" dt="2021-11-14T21:41:47.076" v="1130" actId="700"/>
          <ac:spMkLst>
            <pc:docMk/>
            <pc:sldMk cId="3927890985" sldId="3116"/>
            <ac:spMk id="5" creationId="{239D3453-BB5F-49FD-8CB6-3F9F44286D51}"/>
          </ac:spMkLst>
        </pc:spChg>
        <pc:spChg chg="add mod">
          <ac:chgData name="Giacomo Delcaro" userId="863f645b-2c0e-4137-8059-c682504026b2" providerId="ADAL" clId="{1371ABF7-040C-4192-B5BB-ECC1FD804C54}" dt="2021-11-14T21:43:10.026" v="1196" actId="1076"/>
          <ac:spMkLst>
            <pc:docMk/>
            <pc:sldMk cId="3927890985" sldId="3116"/>
            <ac:spMk id="6" creationId="{6871F31D-62B2-43DE-9B98-2A11974B069C}"/>
          </ac:spMkLst>
        </pc:spChg>
      </pc:sldChg>
      <pc:sldChg chg="addSp delSp modSp new mod modClrScheme chgLayout">
        <pc:chgData name="Giacomo Delcaro" userId="863f645b-2c0e-4137-8059-c682504026b2" providerId="ADAL" clId="{1371ABF7-040C-4192-B5BB-ECC1FD804C54}" dt="2021-11-14T21:52:07.032" v="1448" actId="12"/>
        <pc:sldMkLst>
          <pc:docMk/>
          <pc:sldMk cId="2191614011" sldId="3117"/>
        </pc:sldMkLst>
        <pc:spChg chg="mod ord">
          <ac:chgData name="Giacomo Delcaro" userId="863f645b-2c0e-4137-8059-c682504026b2" providerId="ADAL" clId="{1371ABF7-040C-4192-B5BB-ECC1FD804C54}" dt="2021-11-14T21:46:04.108" v="1228" actId="700"/>
          <ac:spMkLst>
            <pc:docMk/>
            <pc:sldMk cId="2191614011" sldId="3117"/>
            <ac:spMk id="2" creationId="{7AFE5C42-10C2-43B6-B320-5923A63D81CB}"/>
          </ac:spMkLst>
        </pc:spChg>
        <pc:spChg chg="mod ord">
          <ac:chgData name="Giacomo Delcaro" userId="863f645b-2c0e-4137-8059-c682504026b2" providerId="ADAL" clId="{1371ABF7-040C-4192-B5BB-ECC1FD804C54}" dt="2021-11-14T21:46:04.108" v="1228" actId="700"/>
          <ac:spMkLst>
            <pc:docMk/>
            <pc:sldMk cId="2191614011" sldId="3117"/>
            <ac:spMk id="3" creationId="{82CCC238-8BD6-4EBC-9257-56173B96D2F9}"/>
          </ac:spMkLst>
        </pc:spChg>
        <pc:spChg chg="mod ord">
          <ac:chgData name="Giacomo Delcaro" userId="863f645b-2c0e-4137-8059-c682504026b2" providerId="ADAL" clId="{1371ABF7-040C-4192-B5BB-ECC1FD804C54}" dt="2021-11-14T21:46:04.108" v="1228" actId="700"/>
          <ac:spMkLst>
            <pc:docMk/>
            <pc:sldMk cId="2191614011" sldId="3117"/>
            <ac:spMk id="4" creationId="{D38DB6C6-20FA-414F-B67E-E1001ADD5477}"/>
          </ac:spMkLst>
        </pc:spChg>
        <pc:spChg chg="add mod ord">
          <ac:chgData name="Giacomo Delcaro" userId="863f645b-2c0e-4137-8059-c682504026b2" providerId="ADAL" clId="{1371ABF7-040C-4192-B5BB-ECC1FD804C54}" dt="2021-11-14T21:48:39.440" v="1329" actId="20577"/>
          <ac:spMkLst>
            <pc:docMk/>
            <pc:sldMk cId="2191614011" sldId="3117"/>
            <ac:spMk id="5" creationId="{266FF2DE-7AD3-40BB-9637-E070E43970D6}"/>
          </ac:spMkLst>
        </pc:spChg>
        <pc:spChg chg="add del mod">
          <ac:chgData name="Giacomo Delcaro" userId="863f645b-2c0e-4137-8059-c682504026b2" providerId="ADAL" clId="{1371ABF7-040C-4192-B5BB-ECC1FD804C54}" dt="2021-11-14T21:46:17.079" v="1231"/>
          <ac:spMkLst>
            <pc:docMk/>
            <pc:sldMk cId="2191614011" sldId="3117"/>
            <ac:spMk id="6" creationId="{1A3E2FBE-DAA9-4CD7-A7E5-3ED17A4AE87B}"/>
          </ac:spMkLst>
        </pc:spChg>
        <pc:spChg chg="add del mod">
          <ac:chgData name="Giacomo Delcaro" userId="863f645b-2c0e-4137-8059-c682504026b2" providerId="ADAL" clId="{1371ABF7-040C-4192-B5BB-ECC1FD804C54}" dt="2021-11-14T21:48:30.856" v="1322" actId="478"/>
          <ac:spMkLst>
            <pc:docMk/>
            <pc:sldMk cId="2191614011" sldId="3117"/>
            <ac:spMk id="7" creationId="{9809256A-0931-4E26-8C71-34B8370CDB81}"/>
          </ac:spMkLst>
        </pc:spChg>
        <pc:spChg chg="add del mod">
          <ac:chgData name="Giacomo Delcaro" userId="863f645b-2c0e-4137-8059-c682504026b2" providerId="ADAL" clId="{1371ABF7-040C-4192-B5BB-ECC1FD804C54}" dt="2021-11-14T21:51:50.064" v="1432" actId="478"/>
          <ac:spMkLst>
            <pc:docMk/>
            <pc:sldMk cId="2191614011" sldId="3117"/>
            <ac:spMk id="8" creationId="{9F3E4DCA-C4FB-416B-AC5E-8258B9332A2D}"/>
          </ac:spMkLst>
        </pc:spChg>
        <pc:spChg chg="add mod">
          <ac:chgData name="Giacomo Delcaro" userId="863f645b-2c0e-4137-8059-c682504026b2" providerId="ADAL" clId="{1371ABF7-040C-4192-B5BB-ECC1FD804C54}" dt="2021-11-14T21:52:07.032" v="1448" actId="12"/>
          <ac:spMkLst>
            <pc:docMk/>
            <pc:sldMk cId="2191614011" sldId="3117"/>
            <ac:spMk id="9" creationId="{2CE0CFB2-DA31-4C31-8F9B-0382708A89BB}"/>
          </ac:spMkLst>
        </pc:spChg>
      </pc:sldChg>
      <pc:sldChg chg="addSp modSp new del mod modClrScheme chgLayout">
        <pc:chgData name="Giacomo Delcaro" userId="863f645b-2c0e-4137-8059-c682504026b2" providerId="ADAL" clId="{1371ABF7-040C-4192-B5BB-ECC1FD804C54}" dt="2021-11-14T21:45:58.407" v="1226" actId="47"/>
        <pc:sldMkLst>
          <pc:docMk/>
          <pc:sldMk cId="2819955899" sldId="3117"/>
        </pc:sldMkLst>
        <pc:spChg chg="mod ord">
          <ac:chgData name="Giacomo Delcaro" userId="863f645b-2c0e-4137-8059-c682504026b2" providerId="ADAL" clId="{1371ABF7-040C-4192-B5BB-ECC1FD804C54}" dt="2021-11-14T21:43:46.505" v="1198" actId="700"/>
          <ac:spMkLst>
            <pc:docMk/>
            <pc:sldMk cId="2819955899" sldId="3117"/>
            <ac:spMk id="2" creationId="{DE7B0D09-A105-4CA3-9096-737E5EC41744}"/>
          </ac:spMkLst>
        </pc:spChg>
        <pc:spChg chg="mod ord">
          <ac:chgData name="Giacomo Delcaro" userId="863f645b-2c0e-4137-8059-c682504026b2" providerId="ADAL" clId="{1371ABF7-040C-4192-B5BB-ECC1FD804C54}" dt="2021-11-14T21:43:46.505" v="1198" actId="700"/>
          <ac:spMkLst>
            <pc:docMk/>
            <pc:sldMk cId="2819955899" sldId="3117"/>
            <ac:spMk id="3" creationId="{21ECBBC0-2E56-4C61-941E-D3059DFDEC2F}"/>
          </ac:spMkLst>
        </pc:spChg>
        <pc:spChg chg="mod ord">
          <ac:chgData name="Giacomo Delcaro" userId="863f645b-2c0e-4137-8059-c682504026b2" providerId="ADAL" clId="{1371ABF7-040C-4192-B5BB-ECC1FD804C54}" dt="2021-11-14T21:43:46.505" v="1198" actId="700"/>
          <ac:spMkLst>
            <pc:docMk/>
            <pc:sldMk cId="2819955899" sldId="3117"/>
            <ac:spMk id="4" creationId="{C2E5998F-CA99-4FE4-80A8-B097D2AF878B}"/>
          </ac:spMkLst>
        </pc:spChg>
        <pc:spChg chg="add mod ord">
          <ac:chgData name="Giacomo Delcaro" userId="863f645b-2c0e-4137-8059-c682504026b2" providerId="ADAL" clId="{1371ABF7-040C-4192-B5BB-ECC1FD804C54}" dt="2021-11-14T21:43:46.505" v="1198" actId="700"/>
          <ac:spMkLst>
            <pc:docMk/>
            <pc:sldMk cId="2819955899" sldId="3117"/>
            <ac:spMk id="5" creationId="{97E20C59-AF8F-4BF7-80F1-64068125F021}"/>
          </ac:spMkLst>
        </pc:spChg>
      </pc:sldChg>
      <pc:sldChg chg="addSp delSp modSp new del mod modClrScheme chgLayout">
        <pc:chgData name="Giacomo Delcaro" userId="863f645b-2c0e-4137-8059-c682504026b2" providerId="ADAL" clId="{1371ABF7-040C-4192-B5BB-ECC1FD804C54}" dt="2021-11-14T21:41:40.610" v="1127" actId="2696"/>
        <pc:sldMkLst>
          <pc:docMk/>
          <pc:sldMk cId="4015126364" sldId="3117"/>
        </pc:sldMkLst>
        <pc:spChg chg="del">
          <ac:chgData name="Giacomo Delcaro" userId="863f645b-2c0e-4137-8059-c682504026b2" providerId="ADAL" clId="{1371ABF7-040C-4192-B5BB-ECC1FD804C54}" dt="2021-11-14T21:40:06.130" v="1121" actId="700"/>
          <ac:spMkLst>
            <pc:docMk/>
            <pc:sldMk cId="4015126364" sldId="3117"/>
            <ac:spMk id="2" creationId="{646AB622-7F73-4603-8A3C-6AEBA4312DD6}"/>
          </ac:spMkLst>
        </pc:spChg>
        <pc:spChg chg="mod ord">
          <ac:chgData name="Giacomo Delcaro" userId="863f645b-2c0e-4137-8059-c682504026b2" providerId="ADAL" clId="{1371ABF7-040C-4192-B5BB-ECC1FD804C54}" dt="2021-11-14T21:40:31.685" v="1124" actId="700"/>
          <ac:spMkLst>
            <pc:docMk/>
            <pc:sldMk cId="4015126364" sldId="3117"/>
            <ac:spMk id="3" creationId="{C94B97C6-0B94-47B4-AE56-403500DB41BE}"/>
          </ac:spMkLst>
        </pc:spChg>
        <pc:spChg chg="mod ord">
          <ac:chgData name="Giacomo Delcaro" userId="863f645b-2c0e-4137-8059-c682504026b2" providerId="ADAL" clId="{1371ABF7-040C-4192-B5BB-ECC1FD804C54}" dt="2021-11-14T21:40:36.685" v="1125" actId="1076"/>
          <ac:spMkLst>
            <pc:docMk/>
            <pc:sldMk cId="4015126364" sldId="3117"/>
            <ac:spMk id="4" creationId="{4972E894-83BC-43F1-9906-9293D64062BB}"/>
          </ac:spMkLst>
        </pc:spChg>
        <pc:spChg chg="mod ord">
          <ac:chgData name="Giacomo Delcaro" userId="863f645b-2c0e-4137-8059-c682504026b2" providerId="ADAL" clId="{1371ABF7-040C-4192-B5BB-ECC1FD804C54}" dt="2021-11-14T21:40:31.685" v="1124" actId="700"/>
          <ac:spMkLst>
            <pc:docMk/>
            <pc:sldMk cId="4015126364" sldId="3117"/>
            <ac:spMk id="5" creationId="{9102A1D6-9B59-4047-B731-F84D14A13835}"/>
          </ac:spMkLst>
        </pc:spChg>
        <pc:spChg chg="add del mod ord">
          <ac:chgData name="Giacomo Delcaro" userId="863f645b-2c0e-4137-8059-c682504026b2" providerId="ADAL" clId="{1371ABF7-040C-4192-B5BB-ECC1FD804C54}" dt="2021-11-14T21:40:31.685" v="1124" actId="700"/>
          <ac:spMkLst>
            <pc:docMk/>
            <pc:sldMk cId="4015126364" sldId="3117"/>
            <ac:spMk id="6" creationId="{F6221248-56D3-46C3-963D-5CD946C48DD9}"/>
          </ac:spMkLst>
        </pc:spChg>
        <pc:spChg chg="add del mod ord">
          <ac:chgData name="Giacomo Delcaro" userId="863f645b-2c0e-4137-8059-c682504026b2" providerId="ADAL" clId="{1371ABF7-040C-4192-B5BB-ECC1FD804C54}" dt="2021-11-14T21:40:31.685" v="1124" actId="700"/>
          <ac:spMkLst>
            <pc:docMk/>
            <pc:sldMk cId="4015126364" sldId="3117"/>
            <ac:spMk id="7" creationId="{3091BFC2-58F6-4668-9E36-DC5B96D4580D}"/>
          </ac:spMkLst>
        </pc:spChg>
        <pc:spChg chg="add del mod ord">
          <ac:chgData name="Giacomo Delcaro" userId="863f645b-2c0e-4137-8059-c682504026b2" providerId="ADAL" clId="{1371ABF7-040C-4192-B5BB-ECC1FD804C54}" dt="2021-11-14T21:40:31.685" v="1124" actId="700"/>
          <ac:spMkLst>
            <pc:docMk/>
            <pc:sldMk cId="4015126364" sldId="3117"/>
            <ac:spMk id="8" creationId="{438D8849-0DFB-458D-98D8-18A94C1C1330}"/>
          </ac:spMkLst>
        </pc:spChg>
        <pc:spChg chg="add del mod ord">
          <ac:chgData name="Giacomo Delcaro" userId="863f645b-2c0e-4137-8059-c682504026b2" providerId="ADAL" clId="{1371ABF7-040C-4192-B5BB-ECC1FD804C54}" dt="2021-11-14T21:40:31.685" v="1124" actId="700"/>
          <ac:spMkLst>
            <pc:docMk/>
            <pc:sldMk cId="4015126364" sldId="3117"/>
            <ac:spMk id="9" creationId="{31C7EBAF-A2DA-40E1-BF1A-BAD3C8382007}"/>
          </ac:spMkLst>
        </pc:spChg>
        <pc:spChg chg="add del mod ord">
          <ac:chgData name="Giacomo Delcaro" userId="863f645b-2c0e-4137-8059-c682504026b2" providerId="ADAL" clId="{1371ABF7-040C-4192-B5BB-ECC1FD804C54}" dt="2021-11-14T21:40:31.685" v="1124" actId="700"/>
          <ac:spMkLst>
            <pc:docMk/>
            <pc:sldMk cId="4015126364" sldId="3117"/>
            <ac:spMk id="10" creationId="{2432A2ED-8B22-4C96-BEFD-976B836A9C63}"/>
          </ac:spMkLst>
        </pc:spChg>
      </pc:sldChg>
      <pc:sldChg chg="addSp delSp modSp add mod">
        <pc:chgData name="Giacomo Delcaro" userId="863f645b-2c0e-4137-8059-c682504026b2" providerId="ADAL" clId="{1371ABF7-040C-4192-B5BB-ECC1FD804C54}" dt="2021-11-14T21:51:46.898" v="1431" actId="20577"/>
        <pc:sldMkLst>
          <pc:docMk/>
          <pc:sldMk cId="1212066235" sldId="3118"/>
        </pc:sldMkLst>
        <pc:spChg chg="mod">
          <ac:chgData name="Giacomo Delcaro" userId="863f645b-2c0e-4137-8059-c682504026b2" providerId="ADAL" clId="{1371ABF7-040C-4192-B5BB-ECC1FD804C54}" dt="2021-11-14T21:48:47.298" v="1343" actId="20577"/>
          <ac:spMkLst>
            <pc:docMk/>
            <pc:sldMk cId="1212066235" sldId="3118"/>
            <ac:spMk id="5" creationId="{266FF2DE-7AD3-40BB-9637-E070E43970D6}"/>
          </ac:spMkLst>
        </pc:spChg>
        <pc:spChg chg="del mod">
          <ac:chgData name="Giacomo Delcaro" userId="863f645b-2c0e-4137-8059-c682504026b2" providerId="ADAL" clId="{1371ABF7-040C-4192-B5BB-ECC1FD804C54}" dt="2021-11-14T21:48:27.152" v="1321" actId="478"/>
          <ac:spMkLst>
            <pc:docMk/>
            <pc:sldMk cId="1212066235" sldId="3118"/>
            <ac:spMk id="7" creationId="{9809256A-0931-4E26-8C71-34B8370CDB81}"/>
          </ac:spMkLst>
        </pc:spChg>
        <pc:spChg chg="add del mod">
          <ac:chgData name="Giacomo Delcaro" userId="863f645b-2c0e-4137-8059-c682504026b2" providerId="ADAL" clId="{1371ABF7-040C-4192-B5BB-ECC1FD804C54}" dt="2021-11-14T21:51:43.072" v="1428" actId="478"/>
          <ac:spMkLst>
            <pc:docMk/>
            <pc:sldMk cId="1212066235" sldId="3118"/>
            <ac:spMk id="8" creationId="{CFD62903-045C-4A5C-8480-8B0F0A989F44}"/>
          </ac:spMkLst>
        </pc:spChg>
        <pc:spChg chg="add mod">
          <ac:chgData name="Giacomo Delcaro" userId="863f645b-2c0e-4137-8059-c682504026b2" providerId="ADAL" clId="{1371ABF7-040C-4192-B5BB-ECC1FD804C54}" dt="2021-11-14T21:51:46.898" v="1431" actId="20577"/>
          <ac:spMkLst>
            <pc:docMk/>
            <pc:sldMk cId="1212066235" sldId="3118"/>
            <ac:spMk id="9" creationId="{D9517F68-CF79-4E8C-A1FC-E190D9479D22}"/>
          </ac:spMkLst>
        </pc:spChg>
      </pc:sldChg>
      <pc:sldChg chg="addSp delSp modSp new mod">
        <pc:chgData name="Giacomo Delcaro" userId="863f645b-2c0e-4137-8059-c682504026b2" providerId="ADAL" clId="{1371ABF7-040C-4192-B5BB-ECC1FD804C54}" dt="2021-11-14T21:51:40.113" v="1427" actId="20577"/>
        <pc:sldMkLst>
          <pc:docMk/>
          <pc:sldMk cId="3304283516" sldId="3119"/>
        </pc:sldMkLst>
        <pc:spChg chg="mod">
          <ac:chgData name="Giacomo Delcaro" userId="863f645b-2c0e-4137-8059-c682504026b2" providerId="ADAL" clId="{1371ABF7-040C-4192-B5BB-ECC1FD804C54}" dt="2021-11-14T21:48:14.523" v="1319" actId="20577"/>
          <ac:spMkLst>
            <pc:docMk/>
            <pc:sldMk cId="3304283516" sldId="3119"/>
            <ac:spMk id="2" creationId="{204ECEC1-7431-461D-A349-9CFC03EF2877}"/>
          </ac:spMkLst>
        </pc:spChg>
        <pc:spChg chg="del">
          <ac:chgData name="Giacomo Delcaro" userId="863f645b-2c0e-4137-8059-c682504026b2" providerId="ADAL" clId="{1371ABF7-040C-4192-B5BB-ECC1FD804C54}" dt="2021-11-14T21:51:33.864" v="1423" actId="478"/>
          <ac:spMkLst>
            <pc:docMk/>
            <pc:sldMk cId="3304283516" sldId="3119"/>
            <ac:spMk id="6" creationId="{A0A5B475-C010-4F1F-BAC0-22AA6F1AD9A4}"/>
          </ac:spMkLst>
        </pc:spChg>
        <pc:spChg chg="add mod">
          <ac:chgData name="Giacomo Delcaro" userId="863f645b-2c0e-4137-8059-c682504026b2" providerId="ADAL" clId="{1371ABF7-040C-4192-B5BB-ECC1FD804C54}" dt="2021-11-14T21:51:40.113" v="1427" actId="20577"/>
          <ac:spMkLst>
            <pc:docMk/>
            <pc:sldMk cId="3304283516" sldId="3119"/>
            <ac:spMk id="7" creationId="{2B6314C9-14B1-4ECF-A4E2-38FDB3B3D3CA}"/>
          </ac:spMkLst>
        </pc:spChg>
      </pc:sldChg>
      <pc:sldChg chg="addSp delSp modSp new mod">
        <pc:chgData name="Giacomo Delcaro" userId="863f645b-2c0e-4137-8059-c682504026b2" providerId="ADAL" clId="{1371ABF7-040C-4192-B5BB-ECC1FD804C54}" dt="2021-11-14T21:51:30.419" v="1422" actId="20577"/>
        <pc:sldMkLst>
          <pc:docMk/>
          <pc:sldMk cId="3594178291" sldId="3120"/>
        </pc:sldMkLst>
        <pc:spChg chg="mod">
          <ac:chgData name="Giacomo Delcaro" userId="863f645b-2c0e-4137-8059-c682504026b2" providerId="ADAL" clId="{1371ABF7-040C-4192-B5BB-ECC1FD804C54}" dt="2021-11-14T21:49:03.433" v="1364" actId="20577"/>
          <ac:spMkLst>
            <pc:docMk/>
            <pc:sldMk cId="3594178291" sldId="3120"/>
            <ac:spMk id="2" creationId="{2337E018-0AEF-43AA-BCCE-262B00C05B7F}"/>
          </ac:spMkLst>
        </pc:spChg>
        <pc:spChg chg="del">
          <ac:chgData name="Giacomo Delcaro" userId="863f645b-2c0e-4137-8059-c682504026b2" providerId="ADAL" clId="{1371ABF7-040C-4192-B5BB-ECC1FD804C54}" dt="2021-11-14T21:51:25.648" v="1418" actId="478"/>
          <ac:spMkLst>
            <pc:docMk/>
            <pc:sldMk cId="3594178291" sldId="3120"/>
            <ac:spMk id="6" creationId="{75522280-5BE0-4D9B-98F6-9AF449394775}"/>
          </ac:spMkLst>
        </pc:spChg>
        <pc:spChg chg="add mod">
          <ac:chgData name="Giacomo Delcaro" userId="863f645b-2c0e-4137-8059-c682504026b2" providerId="ADAL" clId="{1371ABF7-040C-4192-B5BB-ECC1FD804C54}" dt="2021-11-14T21:51:30.419" v="1422" actId="20577"/>
          <ac:spMkLst>
            <pc:docMk/>
            <pc:sldMk cId="3594178291" sldId="3120"/>
            <ac:spMk id="7" creationId="{705218AB-D837-4AC7-AEDD-22CEC15A7DD5}"/>
          </ac:spMkLst>
        </pc:spChg>
      </pc:sldChg>
      <pc:sldChg chg="del">
        <pc:chgData name="Giacomo Delcaro" userId="863f645b-2c0e-4137-8059-c682504026b2" providerId="ADAL" clId="{1371ABF7-040C-4192-B5BB-ECC1FD804C54}" dt="2021-11-14T20:44:21.738" v="30" actId="47"/>
        <pc:sldMkLst>
          <pc:docMk/>
          <pc:sldMk cId="3460657254" sldId="3121"/>
        </pc:sldMkLst>
      </pc:sldChg>
      <pc:sldChg chg="addSp delSp modSp new mod chgLayout">
        <pc:chgData name="Giacomo Delcaro" userId="863f645b-2c0e-4137-8059-c682504026b2" providerId="ADAL" clId="{1371ABF7-040C-4192-B5BB-ECC1FD804C54}" dt="2021-11-14T22:00:58.797" v="1453" actId="700"/>
        <pc:sldMkLst>
          <pc:docMk/>
          <pc:sldMk cId="3760170015" sldId="3121"/>
        </pc:sldMkLst>
        <pc:spChg chg="mod ord">
          <ac:chgData name="Giacomo Delcaro" userId="863f645b-2c0e-4137-8059-c682504026b2" providerId="ADAL" clId="{1371ABF7-040C-4192-B5BB-ECC1FD804C54}" dt="2021-11-14T22:00:58.797" v="1453" actId="700"/>
          <ac:spMkLst>
            <pc:docMk/>
            <pc:sldMk cId="3760170015" sldId="3121"/>
            <ac:spMk id="2" creationId="{6386EB72-F53D-41F2-9DE2-92FE774EBA5A}"/>
          </ac:spMkLst>
        </pc:spChg>
        <pc:spChg chg="mod ord">
          <ac:chgData name="Giacomo Delcaro" userId="863f645b-2c0e-4137-8059-c682504026b2" providerId="ADAL" clId="{1371ABF7-040C-4192-B5BB-ECC1FD804C54}" dt="2021-11-14T22:00:58.797" v="1453" actId="700"/>
          <ac:spMkLst>
            <pc:docMk/>
            <pc:sldMk cId="3760170015" sldId="3121"/>
            <ac:spMk id="3" creationId="{B554241D-34D9-42F4-864E-850D1160A5BC}"/>
          </ac:spMkLst>
        </pc:spChg>
        <pc:spChg chg="mod ord">
          <ac:chgData name="Giacomo Delcaro" userId="863f645b-2c0e-4137-8059-c682504026b2" providerId="ADAL" clId="{1371ABF7-040C-4192-B5BB-ECC1FD804C54}" dt="2021-11-14T22:00:58.797" v="1453" actId="700"/>
          <ac:spMkLst>
            <pc:docMk/>
            <pc:sldMk cId="3760170015" sldId="3121"/>
            <ac:spMk id="4" creationId="{5F4E234C-D12A-46DC-A229-425412F4DEE7}"/>
          </ac:spMkLst>
        </pc:spChg>
        <pc:spChg chg="mod ord">
          <ac:chgData name="Giacomo Delcaro" userId="863f645b-2c0e-4137-8059-c682504026b2" providerId="ADAL" clId="{1371ABF7-040C-4192-B5BB-ECC1FD804C54}" dt="2021-11-14T22:00:58.797" v="1453" actId="700"/>
          <ac:spMkLst>
            <pc:docMk/>
            <pc:sldMk cId="3760170015" sldId="3121"/>
            <ac:spMk id="5" creationId="{A162A46E-7C88-4EF0-90E9-4E858635BD28}"/>
          </ac:spMkLst>
        </pc:spChg>
        <pc:spChg chg="del">
          <ac:chgData name="Giacomo Delcaro" userId="863f645b-2c0e-4137-8059-c682504026b2" providerId="ADAL" clId="{1371ABF7-040C-4192-B5BB-ECC1FD804C54}" dt="2021-11-14T21:50:51.321" v="1373" actId="478"/>
          <ac:spMkLst>
            <pc:docMk/>
            <pc:sldMk cId="3760170015" sldId="3121"/>
            <ac:spMk id="6" creationId="{64E6B562-6BA4-49E5-B527-72156851084E}"/>
          </ac:spMkLst>
        </pc:spChg>
        <pc:spChg chg="add mod">
          <ac:chgData name="Giacomo Delcaro" userId="863f645b-2c0e-4137-8059-c682504026b2" providerId="ADAL" clId="{1371ABF7-040C-4192-B5BB-ECC1FD804C54}" dt="2021-11-14T21:51:20.009" v="1417" actId="20577"/>
          <ac:spMkLst>
            <pc:docMk/>
            <pc:sldMk cId="3760170015" sldId="3121"/>
            <ac:spMk id="7" creationId="{F36FE29F-BD88-41BE-BB20-06D916FF681A}"/>
          </ac:spMkLst>
        </pc:spChg>
      </pc:sldChg>
      <pc:sldChg chg="addSp delSp modSp new mod modClrScheme chgLayout">
        <pc:chgData name="Giacomo Delcaro" userId="863f645b-2c0e-4137-8059-c682504026b2" providerId="ADAL" clId="{1371ABF7-040C-4192-B5BB-ECC1FD804C54}" dt="2021-11-14T22:02:10.743" v="1547" actId="404"/>
        <pc:sldMkLst>
          <pc:docMk/>
          <pc:sldMk cId="1419092278" sldId="3122"/>
        </pc:sldMkLst>
        <pc:spChg chg="del">
          <ac:chgData name="Giacomo Delcaro" userId="863f645b-2c0e-4137-8059-c682504026b2" providerId="ADAL" clId="{1371ABF7-040C-4192-B5BB-ECC1FD804C54}" dt="2021-11-14T21:56:22.517" v="1450" actId="700"/>
          <ac:spMkLst>
            <pc:docMk/>
            <pc:sldMk cId="1419092278" sldId="3122"/>
            <ac:spMk id="2" creationId="{4FE58605-89C3-41F5-8510-549B27623922}"/>
          </ac:spMkLst>
        </pc:spChg>
        <pc:spChg chg="mod ord">
          <ac:chgData name="Giacomo Delcaro" userId="863f645b-2c0e-4137-8059-c682504026b2" providerId="ADAL" clId="{1371ABF7-040C-4192-B5BB-ECC1FD804C54}" dt="2021-11-14T21:56:22.517" v="1450" actId="700"/>
          <ac:spMkLst>
            <pc:docMk/>
            <pc:sldMk cId="1419092278" sldId="3122"/>
            <ac:spMk id="3" creationId="{AF2D7A23-0F0D-4D66-90BB-ACA80E61ECCE}"/>
          </ac:spMkLst>
        </pc:spChg>
        <pc:spChg chg="mod ord">
          <ac:chgData name="Giacomo Delcaro" userId="863f645b-2c0e-4137-8059-c682504026b2" providerId="ADAL" clId="{1371ABF7-040C-4192-B5BB-ECC1FD804C54}" dt="2021-11-14T21:56:22.517" v="1450" actId="700"/>
          <ac:spMkLst>
            <pc:docMk/>
            <pc:sldMk cId="1419092278" sldId="3122"/>
            <ac:spMk id="4" creationId="{61781D9F-5BA7-47C5-814B-3091CCAFD1D0}"/>
          </ac:spMkLst>
        </pc:spChg>
        <pc:spChg chg="mod ord">
          <ac:chgData name="Giacomo Delcaro" userId="863f645b-2c0e-4137-8059-c682504026b2" providerId="ADAL" clId="{1371ABF7-040C-4192-B5BB-ECC1FD804C54}" dt="2021-11-14T21:56:22.517" v="1450" actId="700"/>
          <ac:spMkLst>
            <pc:docMk/>
            <pc:sldMk cId="1419092278" sldId="3122"/>
            <ac:spMk id="5" creationId="{72D78153-E67B-4B2F-A485-680A9695BF83}"/>
          </ac:spMkLst>
        </pc:spChg>
        <pc:spChg chg="del">
          <ac:chgData name="Giacomo Delcaro" userId="863f645b-2c0e-4137-8059-c682504026b2" providerId="ADAL" clId="{1371ABF7-040C-4192-B5BB-ECC1FD804C54}" dt="2021-11-14T21:56:22.517" v="1450" actId="700"/>
          <ac:spMkLst>
            <pc:docMk/>
            <pc:sldMk cId="1419092278" sldId="3122"/>
            <ac:spMk id="6" creationId="{E65FD077-FCEF-44FC-978D-F65E3A62B596}"/>
          </ac:spMkLst>
        </pc:spChg>
        <pc:spChg chg="add mod">
          <ac:chgData name="Giacomo Delcaro" userId="863f645b-2c0e-4137-8059-c682504026b2" providerId="ADAL" clId="{1371ABF7-040C-4192-B5BB-ECC1FD804C54}" dt="2021-11-14T22:02:10.743" v="1547" actId="404"/>
          <ac:spMkLst>
            <pc:docMk/>
            <pc:sldMk cId="1419092278" sldId="3122"/>
            <ac:spMk id="7" creationId="{8C9B9BC9-35AE-431E-A9F4-FD2DB2274845}"/>
          </ac:spMkLst>
        </pc:spChg>
      </pc:sldChg>
      <pc:sldChg chg="modSp add mod">
        <pc:chgData name="Giacomo Delcaro" userId="863f645b-2c0e-4137-8059-c682504026b2" providerId="ADAL" clId="{1371ABF7-040C-4192-B5BB-ECC1FD804C54}" dt="2021-11-14T22:01:26.296" v="1506" actId="20577"/>
        <pc:sldMkLst>
          <pc:docMk/>
          <pc:sldMk cId="1903284508" sldId="3123"/>
        </pc:sldMkLst>
        <pc:spChg chg="mod">
          <ac:chgData name="Giacomo Delcaro" userId="863f645b-2c0e-4137-8059-c682504026b2" providerId="ADAL" clId="{1371ABF7-040C-4192-B5BB-ECC1FD804C54}" dt="2021-11-14T22:01:26.296" v="1506" actId="20577"/>
          <ac:spMkLst>
            <pc:docMk/>
            <pc:sldMk cId="1903284508" sldId="3123"/>
            <ac:spMk id="2" creationId="{6386EB72-F53D-41F2-9DE2-92FE774EBA5A}"/>
          </ac:spMkLst>
        </pc:spChg>
      </pc:sldChg>
      <pc:sldChg chg="addSp modSp new mod modClrScheme chgLayout">
        <pc:chgData name="Giacomo Delcaro" userId="863f645b-2c0e-4137-8059-c682504026b2" providerId="ADAL" clId="{1371ABF7-040C-4192-B5BB-ECC1FD804C54}" dt="2021-11-14T22:27:30.774" v="1777" actId="20577"/>
        <pc:sldMkLst>
          <pc:docMk/>
          <pc:sldMk cId="3215311671" sldId="3124"/>
        </pc:sldMkLst>
        <pc:spChg chg="mod ord">
          <ac:chgData name="Giacomo Delcaro" userId="863f645b-2c0e-4137-8059-c682504026b2" providerId="ADAL" clId="{1371ABF7-040C-4192-B5BB-ECC1FD804C54}" dt="2021-11-14T22:02:19.874" v="1549" actId="700"/>
          <ac:spMkLst>
            <pc:docMk/>
            <pc:sldMk cId="3215311671" sldId="3124"/>
            <ac:spMk id="2" creationId="{27809AF7-1D87-4CA0-A113-C4C78148C0B0}"/>
          </ac:spMkLst>
        </pc:spChg>
        <pc:spChg chg="mod ord">
          <ac:chgData name="Giacomo Delcaro" userId="863f645b-2c0e-4137-8059-c682504026b2" providerId="ADAL" clId="{1371ABF7-040C-4192-B5BB-ECC1FD804C54}" dt="2021-11-14T22:02:19.874" v="1549" actId="700"/>
          <ac:spMkLst>
            <pc:docMk/>
            <pc:sldMk cId="3215311671" sldId="3124"/>
            <ac:spMk id="3" creationId="{E860D254-9B76-43D0-B353-AFE0D8E5F5E1}"/>
          </ac:spMkLst>
        </pc:spChg>
        <pc:spChg chg="mod ord">
          <ac:chgData name="Giacomo Delcaro" userId="863f645b-2c0e-4137-8059-c682504026b2" providerId="ADAL" clId="{1371ABF7-040C-4192-B5BB-ECC1FD804C54}" dt="2021-11-14T22:02:19.874" v="1549" actId="700"/>
          <ac:spMkLst>
            <pc:docMk/>
            <pc:sldMk cId="3215311671" sldId="3124"/>
            <ac:spMk id="4" creationId="{33D6394F-7AA1-44CE-8420-2EE7FDDF183C}"/>
          </ac:spMkLst>
        </pc:spChg>
        <pc:spChg chg="add mod ord">
          <ac:chgData name="Giacomo Delcaro" userId="863f645b-2c0e-4137-8059-c682504026b2" providerId="ADAL" clId="{1371ABF7-040C-4192-B5BB-ECC1FD804C54}" dt="2021-11-14T22:06:33.416" v="1620" actId="20577"/>
          <ac:spMkLst>
            <pc:docMk/>
            <pc:sldMk cId="3215311671" sldId="3124"/>
            <ac:spMk id="5" creationId="{920E97B0-DF80-49C3-A133-FCF7259013A7}"/>
          </ac:spMkLst>
        </pc:spChg>
        <pc:spChg chg="add mod">
          <ac:chgData name="Giacomo Delcaro" userId="863f645b-2c0e-4137-8059-c682504026b2" providerId="ADAL" clId="{1371ABF7-040C-4192-B5BB-ECC1FD804C54}" dt="2021-11-14T22:27:30.774" v="1777" actId="20577"/>
          <ac:spMkLst>
            <pc:docMk/>
            <pc:sldMk cId="3215311671" sldId="3124"/>
            <ac:spMk id="6" creationId="{73184A6D-50AC-404C-A2EE-10AEEF494431}"/>
          </ac:spMkLst>
        </pc:spChg>
      </pc:sldChg>
      <pc:sldChg chg="addSp delSp modSp new mod">
        <pc:chgData name="Giacomo Delcaro" userId="863f645b-2c0e-4137-8059-c682504026b2" providerId="ADAL" clId="{1371ABF7-040C-4192-B5BB-ECC1FD804C54}" dt="2021-11-14T22:28:55.088" v="1861" actId="20577"/>
        <pc:sldMkLst>
          <pc:docMk/>
          <pc:sldMk cId="873998144" sldId="3125"/>
        </pc:sldMkLst>
        <pc:spChg chg="mod">
          <ac:chgData name="Giacomo Delcaro" userId="863f645b-2c0e-4137-8059-c682504026b2" providerId="ADAL" clId="{1371ABF7-040C-4192-B5BB-ECC1FD804C54}" dt="2021-11-14T22:28:05.182" v="1826" actId="20577"/>
          <ac:spMkLst>
            <pc:docMk/>
            <pc:sldMk cId="873998144" sldId="3125"/>
            <ac:spMk id="2" creationId="{B365A740-2BD7-4145-8C21-1DE8933B35B1}"/>
          </ac:spMkLst>
        </pc:spChg>
        <pc:spChg chg="del">
          <ac:chgData name="Giacomo Delcaro" userId="863f645b-2c0e-4137-8059-c682504026b2" providerId="ADAL" clId="{1371ABF7-040C-4192-B5BB-ECC1FD804C54}" dt="2021-11-14T22:28:30.005" v="1848" actId="478"/>
          <ac:spMkLst>
            <pc:docMk/>
            <pc:sldMk cId="873998144" sldId="3125"/>
            <ac:spMk id="6" creationId="{A363A804-B582-4F50-9CE7-8A0C2E126678}"/>
          </ac:spMkLst>
        </pc:spChg>
        <pc:spChg chg="add mod">
          <ac:chgData name="Giacomo Delcaro" userId="863f645b-2c0e-4137-8059-c682504026b2" providerId="ADAL" clId="{1371ABF7-040C-4192-B5BB-ECC1FD804C54}" dt="2021-11-14T22:28:55.088" v="1861" actId="20577"/>
          <ac:spMkLst>
            <pc:docMk/>
            <pc:sldMk cId="873998144" sldId="3125"/>
            <ac:spMk id="7" creationId="{0EF28358-3059-44EC-A7A9-9BE6DAC09F21}"/>
          </ac:spMkLst>
        </pc:spChg>
      </pc:sldChg>
      <pc:sldChg chg="addSp delSp modSp add mod">
        <pc:chgData name="Giacomo Delcaro" userId="863f645b-2c0e-4137-8059-c682504026b2" providerId="ADAL" clId="{1371ABF7-040C-4192-B5BB-ECC1FD804C54}" dt="2021-11-14T22:28:51.398" v="1858" actId="20577"/>
        <pc:sldMkLst>
          <pc:docMk/>
          <pc:sldMk cId="1407864534" sldId="3126"/>
        </pc:sldMkLst>
        <pc:spChg chg="mod">
          <ac:chgData name="Giacomo Delcaro" userId="863f645b-2c0e-4137-8059-c682504026b2" providerId="ADAL" clId="{1371ABF7-040C-4192-B5BB-ECC1FD804C54}" dt="2021-11-14T22:28:16.566" v="1837" actId="20577"/>
          <ac:spMkLst>
            <pc:docMk/>
            <pc:sldMk cId="1407864534" sldId="3126"/>
            <ac:spMk id="2" creationId="{B365A740-2BD7-4145-8C21-1DE8933B35B1}"/>
          </ac:spMkLst>
        </pc:spChg>
        <pc:spChg chg="del mod">
          <ac:chgData name="Giacomo Delcaro" userId="863f645b-2c0e-4137-8059-c682504026b2" providerId="ADAL" clId="{1371ABF7-040C-4192-B5BB-ECC1FD804C54}" dt="2021-11-14T22:28:42.734" v="1852" actId="478"/>
          <ac:spMkLst>
            <pc:docMk/>
            <pc:sldMk cId="1407864534" sldId="3126"/>
            <ac:spMk id="6" creationId="{A363A804-B582-4F50-9CE7-8A0C2E126678}"/>
          </ac:spMkLst>
        </pc:spChg>
        <pc:spChg chg="add mod">
          <ac:chgData name="Giacomo Delcaro" userId="863f645b-2c0e-4137-8059-c682504026b2" providerId="ADAL" clId="{1371ABF7-040C-4192-B5BB-ECC1FD804C54}" dt="2021-11-14T22:28:51.398" v="1858" actId="20577"/>
          <ac:spMkLst>
            <pc:docMk/>
            <pc:sldMk cId="1407864534" sldId="3126"/>
            <ac:spMk id="19" creationId="{5871BEA2-3076-4A2F-870B-AB8815F24D44}"/>
          </ac:spMkLst>
        </pc:spChg>
      </pc:sldChg>
      <pc:sldChg chg="del">
        <pc:chgData name="Giacomo Delcaro" userId="863f645b-2c0e-4137-8059-c682504026b2" providerId="ADAL" clId="{1371ABF7-040C-4192-B5BB-ECC1FD804C54}" dt="2021-11-14T20:44:21.738" v="30" actId="47"/>
        <pc:sldMkLst>
          <pc:docMk/>
          <pc:sldMk cId="1877359431" sldId="3127"/>
        </pc:sldMkLst>
      </pc:sldChg>
      <pc:sldChg chg="modSp add mod ord">
        <pc:chgData name="Giacomo Delcaro" userId="863f645b-2c0e-4137-8059-c682504026b2" providerId="ADAL" clId="{1371ABF7-040C-4192-B5BB-ECC1FD804C54}" dt="2021-11-14T22:30:01.918" v="1899" actId="1076"/>
        <pc:sldMkLst>
          <pc:docMk/>
          <pc:sldMk cId="1933711580" sldId="3127"/>
        </pc:sldMkLst>
        <pc:spChg chg="mod">
          <ac:chgData name="Giacomo Delcaro" userId="863f645b-2c0e-4137-8059-c682504026b2" providerId="ADAL" clId="{1371ABF7-040C-4192-B5BB-ECC1FD804C54}" dt="2021-11-14T22:30:01.918" v="1899" actId="1076"/>
          <ac:spMkLst>
            <pc:docMk/>
            <pc:sldMk cId="1933711580" sldId="3127"/>
            <ac:spMk id="7" creationId="{8C9B9BC9-35AE-431E-A9F4-FD2DB2274845}"/>
          </ac:spMkLst>
        </pc:spChg>
      </pc:sldChg>
      <pc:sldChg chg="addSp delSp modSp new mod modClrScheme chgLayout">
        <pc:chgData name="Giacomo Delcaro" userId="863f645b-2c0e-4137-8059-c682504026b2" providerId="ADAL" clId="{1371ABF7-040C-4192-B5BB-ECC1FD804C54}" dt="2021-11-14T22:43:36.990" v="1971" actId="20577"/>
        <pc:sldMkLst>
          <pc:docMk/>
          <pc:sldMk cId="1195336796" sldId="3128"/>
        </pc:sldMkLst>
        <pc:spChg chg="mod ord">
          <ac:chgData name="Giacomo Delcaro" userId="863f645b-2c0e-4137-8059-c682504026b2" providerId="ADAL" clId="{1371ABF7-040C-4192-B5BB-ECC1FD804C54}" dt="2021-11-14T22:30:20.151" v="1903" actId="700"/>
          <ac:spMkLst>
            <pc:docMk/>
            <pc:sldMk cId="1195336796" sldId="3128"/>
            <ac:spMk id="2" creationId="{8307ED4B-5547-4B03-83EC-CAB6D347ACF7}"/>
          </ac:spMkLst>
        </pc:spChg>
        <pc:spChg chg="mod ord">
          <ac:chgData name="Giacomo Delcaro" userId="863f645b-2c0e-4137-8059-c682504026b2" providerId="ADAL" clId="{1371ABF7-040C-4192-B5BB-ECC1FD804C54}" dt="2021-11-14T22:30:20.151" v="1903" actId="700"/>
          <ac:spMkLst>
            <pc:docMk/>
            <pc:sldMk cId="1195336796" sldId="3128"/>
            <ac:spMk id="3" creationId="{572432E8-0E90-4233-A1B7-3673AB72042D}"/>
          </ac:spMkLst>
        </pc:spChg>
        <pc:spChg chg="mod ord">
          <ac:chgData name="Giacomo Delcaro" userId="863f645b-2c0e-4137-8059-c682504026b2" providerId="ADAL" clId="{1371ABF7-040C-4192-B5BB-ECC1FD804C54}" dt="2021-11-14T22:30:20.151" v="1903" actId="700"/>
          <ac:spMkLst>
            <pc:docMk/>
            <pc:sldMk cId="1195336796" sldId="3128"/>
            <ac:spMk id="4" creationId="{45F7E485-49E9-4505-8068-99A35D59E06F}"/>
          </ac:spMkLst>
        </pc:spChg>
        <pc:spChg chg="add del mod ord">
          <ac:chgData name="Giacomo Delcaro" userId="863f645b-2c0e-4137-8059-c682504026b2" providerId="ADAL" clId="{1371ABF7-040C-4192-B5BB-ECC1FD804C54}" dt="2021-11-14T22:30:15.706" v="1902" actId="700"/>
          <ac:spMkLst>
            <pc:docMk/>
            <pc:sldMk cId="1195336796" sldId="3128"/>
            <ac:spMk id="5" creationId="{478FCF85-B769-49C6-AC87-64740A36406E}"/>
          </ac:spMkLst>
        </pc:spChg>
        <pc:spChg chg="add del mod ord">
          <ac:chgData name="Giacomo Delcaro" userId="863f645b-2c0e-4137-8059-c682504026b2" providerId="ADAL" clId="{1371ABF7-040C-4192-B5BB-ECC1FD804C54}" dt="2021-11-14T22:30:20.151" v="1903" actId="700"/>
          <ac:spMkLst>
            <pc:docMk/>
            <pc:sldMk cId="1195336796" sldId="3128"/>
            <ac:spMk id="6" creationId="{D686E021-1557-4927-B422-51D7CBAE387C}"/>
          </ac:spMkLst>
        </pc:spChg>
        <pc:spChg chg="add mod ord">
          <ac:chgData name="Giacomo Delcaro" userId="863f645b-2c0e-4137-8059-c682504026b2" providerId="ADAL" clId="{1371ABF7-040C-4192-B5BB-ECC1FD804C54}" dt="2021-11-14T22:43:12.573" v="1956" actId="20577"/>
          <ac:spMkLst>
            <pc:docMk/>
            <pc:sldMk cId="1195336796" sldId="3128"/>
            <ac:spMk id="7" creationId="{DF0C8D9E-DFE5-4758-B30B-3A86A16BDFC5}"/>
          </ac:spMkLst>
        </pc:spChg>
        <pc:spChg chg="add mod">
          <ac:chgData name="Giacomo Delcaro" userId="863f645b-2c0e-4137-8059-c682504026b2" providerId="ADAL" clId="{1371ABF7-040C-4192-B5BB-ECC1FD804C54}" dt="2021-11-14T22:43:36.990" v="1971" actId="20577"/>
          <ac:spMkLst>
            <pc:docMk/>
            <pc:sldMk cId="1195336796" sldId="3128"/>
            <ac:spMk id="8" creationId="{7DA85966-9CDE-45EF-B54F-2537BC8F84FE}"/>
          </ac:spMkLst>
        </pc:spChg>
      </pc:sldChg>
      <pc:sldChg chg="del">
        <pc:chgData name="Giacomo Delcaro" userId="863f645b-2c0e-4137-8059-c682504026b2" providerId="ADAL" clId="{1371ABF7-040C-4192-B5BB-ECC1FD804C54}" dt="2021-11-14T20:44:21.738" v="30" actId="47"/>
        <pc:sldMkLst>
          <pc:docMk/>
          <pc:sldMk cId="1855276632" sldId="3128"/>
        </pc:sldMkLst>
      </pc:sldChg>
      <pc:sldChg chg="addSp delSp modSp new mod">
        <pc:chgData name="Giacomo Delcaro" userId="863f645b-2c0e-4137-8059-c682504026b2" providerId="ADAL" clId="{1371ABF7-040C-4192-B5BB-ECC1FD804C54}" dt="2021-11-14T22:44:36.215" v="2138" actId="20577"/>
        <pc:sldMkLst>
          <pc:docMk/>
          <pc:sldMk cId="181275955" sldId="3129"/>
        </pc:sldMkLst>
        <pc:spChg chg="mod">
          <ac:chgData name="Giacomo Delcaro" userId="863f645b-2c0e-4137-8059-c682504026b2" providerId="ADAL" clId="{1371ABF7-040C-4192-B5BB-ECC1FD804C54}" dt="2021-11-14T22:43:20.285" v="1964" actId="20577"/>
          <ac:spMkLst>
            <pc:docMk/>
            <pc:sldMk cId="181275955" sldId="3129"/>
            <ac:spMk id="2" creationId="{40729DAD-79D0-4852-B3D1-70A534797693}"/>
          </ac:spMkLst>
        </pc:spChg>
        <pc:spChg chg="del">
          <ac:chgData name="Giacomo Delcaro" userId="863f645b-2c0e-4137-8059-c682504026b2" providerId="ADAL" clId="{1371ABF7-040C-4192-B5BB-ECC1FD804C54}" dt="2021-11-14T22:43:30.806" v="1966" actId="478"/>
          <ac:spMkLst>
            <pc:docMk/>
            <pc:sldMk cId="181275955" sldId="3129"/>
            <ac:spMk id="6" creationId="{22C3A952-2212-4A76-A953-D8BB187AE21B}"/>
          </ac:spMkLst>
        </pc:spChg>
        <pc:spChg chg="add mod">
          <ac:chgData name="Giacomo Delcaro" userId="863f645b-2c0e-4137-8059-c682504026b2" providerId="ADAL" clId="{1371ABF7-040C-4192-B5BB-ECC1FD804C54}" dt="2021-11-14T22:44:36.215" v="2138" actId="20577"/>
          <ac:spMkLst>
            <pc:docMk/>
            <pc:sldMk cId="181275955" sldId="3129"/>
            <ac:spMk id="7" creationId="{F28C3663-9358-431A-B566-1A76E7E18A2A}"/>
          </ac:spMkLst>
        </pc:spChg>
      </pc:sldChg>
      <pc:sldChg chg="del">
        <pc:chgData name="Giacomo Delcaro" userId="863f645b-2c0e-4137-8059-c682504026b2" providerId="ADAL" clId="{1371ABF7-040C-4192-B5BB-ECC1FD804C54}" dt="2021-11-14T20:44:21.738" v="30" actId="47"/>
        <pc:sldMkLst>
          <pc:docMk/>
          <pc:sldMk cId="4101316960" sldId="3129"/>
        </pc:sldMkLst>
      </pc:sldChg>
      <pc:sldChg chg="addSp delSp modSp new mod">
        <pc:chgData name="Giacomo Delcaro" userId="863f645b-2c0e-4137-8059-c682504026b2" providerId="ADAL" clId="{1371ABF7-040C-4192-B5BB-ECC1FD804C54}" dt="2021-11-14T22:45:19.986" v="2168" actId="20577"/>
        <pc:sldMkLst>
          <pc:docMk/>
          <pc:sldMk cId="637379236" sldId="3130"/>
        </pc:sldMkLst>
        <pc:spChg chg="mod">
          <ac:chgData name="Giacomo Delcaro" userId="863f645b-2c0e-4137-8059-c682504026b2" providerId="ADAL" clId="{1371ABF7-040C-4192-B5BB-ECC1FD804C54}" dt="2021-11-14T22:45:06.951" v="2160" actId="20577"/>
          <ac:spMkLst>
            <pc:docMk/>
            <pc:sldMk cId="637379236" sldId="3130"/>
            <ac:spMk id="2" creationId="{DE6E36B1-FCAE-4AC6-B990-826475F1EFCF}"/>
          </ac:spMkLst>
        </pc:spChg>
        <pc:spChg chg="del">
          <ac:chgData name="Giacomo Delcaro" userId="863f645b-2c0e-4137-8059-c682504026b2" providerId="ADAL" clId="{1371ABF7-040C-4192-B5BB-ECC1FD804C54}" dt="2021-11-14T22:45:09.485" v="2161" actId="478"/>
          <ac:spMkLst>
            <pc:docMk/>
            <pc:sldMk cId="637379236" sldId="3130"/>
            <ac:spMk id="6" creationId="{06DF985F-4375-4D48-BC78-8B242D489458}"/>
          </ac:spMkLst>
        </pc:spChg>
        <pc:spChg chg="add mod">
          <ac:chgData name="Giacomo Delcaro" userId="863f645b-2c0e-4137-8059-c682504026b2" providerId="ADAL" clId="{1371ABF7-040C-4192-B5BB-ECC1FD804C54}" dt="2021-11-14T22:45:19.986" v="2168" actId="20577"/>
          <ac:spMkLst>
            <pc:docMk/>
            <pc:sldMk cId="637379236" sldId="3130"/>
            <ac:spMk id="7" creationId="{A765FFF3-8610-4C5F-9F5E-84D95BAD09DB}"/>
          </ac:spMkLst>
        </pc:spChg>
      </pc:sldChg>
      <pc:sldChg chg="del">
        <pc:chgData name="Giacomo Delcaro" userId="863f645b-2c0e-4137-8059-c682504026b2" providerId="ADAL" clId="{1371ABF7-040C-4192-B5BB-ECC1FD804C54}" dt="2021-11-14T20:44:21.738" v="30" actId="47"/>
        <pc:sldMkLst>
          <pc:docMk/>
          <pc:sldMk cId="1861471872" sldId="3130"/>
        </pc:sldMkLst>
      </pc:sldChg>
      <pc:sldChg chg="del">
        <pc:chgData name="Giacomo Delcaro" userId="863f645b-2c0e-4137-8059-c682504026b2" providerId="ADAL" clId="{1371ABF7-040C-4192-B5BB-ECC1FD804C54}" dt="2021-11-14T20:44:21.738" v="30" actId="47"/>
        <pc:sldMkLst>
          <pc:docMk/>
          <pc:sldMk cId="919410373" sldId="3131"/>
        </pc:sldMkLst>
      </pc:sldChg>
      <pc:sldChg chg="modSp add mod ord">
        <pc:chgData name="Giacomo Delcaro" userId="863f645b-2c0e-4137-8059-c682504026b2" providerId="ADAL" clId="{1371ABF7-040C-4192-B5BB-ECC1FD804C54}" dt="2021-11-14T22:45:41.932" v="2185" actId="1076"/>
        <pc:sldMkLst>
          <pc:docMk/>
          <pc:sldMk cId="4237328877" sldId="3131"/>
        </pc:sldMkLst>
        <pc:spChg chg="mod">
          <ac:chgData name="Giacomo Delcaro" userId="863f645b-2c0e-4137-8059-c682504026b2" providerId="ADAL" clId="{1371ABF7-040C-4192-B5BB-ECC1FD804C54}" dt="2021-11-14T22:45:41.932" v="2185" actId="1076"/>
          <ac:spMkLst>
            <pc:docMk/>
            <pc:sldMk cId="4237328877" sldId="3131"/>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859783351" sldId="3132"/>
        </pc:sldMkLst>
      </pc:sldChg>
      <pc:sldChg chg="addSp delSp modSp new mod modMedia setBg modClrScheme delAnim chgLayout">
        <pc:chgData name="Giacomo Delcaro" userId="863f645b-2c0e-4137-8059-c682504026b2" providerId="ADAL" clId="{1371ABF7-040C-4192-B5BB-ECC1FD804C54}" dt="2021-11-14T22:50:53.824" v="2284" actId="20577"/>
        <pc:sldMkLst>
          <pc:docMk/>
          <pc:sldMk cId="3721776226" sldId="3132"/>
        </pc:sldMkLst>
        <pc:spChg chg="mod ord">
          <ac:chgData name="Giacomo Delcaro" userId="863f645b-2c0e-4137-8059-c682504026b2" providerId="ADAL" clId="{1371ABF7-040C-4192-B5BB-ECC1FD804C54}" dt="2021-11-14T22:50:20.908" v="2197" actId="26606"/>
          <ac:spMkLst>
            <pc:docMk/>
            <pc:sldMk cId="3721776226" sldId="3132"/>
            <ac:spMk id="2" creationId="{663C4CE4-E17F-4712-B31E-2600FCA190D1}"/>
          </ac:spMkLst>
        </pc:spChg>
        <pc:spChg chg="mod ord">
          <ac:chgData name="Giacomo Delcaro" userId="863f645b-2c0e-4137-8059-c682504026b2" providerId="ADAL" clId="{1371ABF7-040C-4192-B5BB-ECC1FD804C54}" dt="2021-11-14T22:50:20.908" v="2197" actId="26606"/>
          <ac:spMkLst>
            <pc:docMk/>
            <pc:sldMk cId="3721776226" sldId="3132"/>
            <ac:spMk id="3" creationId="{62CDF963-8448-4561-8B88-1F7CFB650DB2}"/>
          </ac:spMkLst>
        </pc:spChg>
        <pc:spChg chg="mod ord">
          <ac:chgData name="Giacomo Delcaro" userId="863f645b-2c0e-4137-8059-c682504026b2" providerId="ADAL" clId="{1371ABF7-040C-4192-B5BB-ECC1FD804C54}" dt="2021-11-14T22:50:20.908" v="2197" actId="26606"/>
          <ac:spMkLst>
            <pc:docMk/>
            <pc:sldMk cId="3721776226" sldId="3132"/>
            <ac:spMk id="4" creationId="{5B5A860E-7E9D-4F3B-AC5E-7107E1EB3B8F}"/>
          </ac:spMkLst>
        </pc:spChg>
        <pc:spChg chg="add mod ord">
          <ac:chgData name="Giacomo Delcaro" userId="863f645b-2c0e-4137-8059-c682504026b2" providerId="ADAL" clId="{1371ABF7-040C-4192-B5BB-ECC1FD804C54}" dt="2021-11-14T22:50:32.733" v="2203" actId="20577"/>
          <ac:spMkLst>
            <pc:docMk/>
            <pc:sldMk cId="3721776226" sldId="3132"/>
            <ac:spMk id="5" creationId="{E2CB199F-6740-40B0-A42B-89FD56D66064}"/>
          </ac:spMkLst>
        </pc:spChg>
        <pc:spChg chg="add mod ord">
          <ac:chgData name="Giacomo Delcaro" userId="863f645b-2c0e-4137-8059-c682504026b2" providerId="ADAL" clId="{1371ABF7-040C-4192-B5BB-ECC1FD804C54}" dt="2021-11-14T22:50:53.824" v="2284" actId="20577"/>
          <ac:spMkLst>
            <pc:docMk/>
            <pc:sldMk cId="3721776226" sldId="3132"/>
            <ac:spMk id="6" creationId="{BDBABAA6-5400-4992-BE19-EA68F976F70A}"/>
          </ac:spMkLst>
        </pc:spChg>
        <pc:spChg chg="add del">
          <ac:chgData name="Giacomo Delcaro" userId="863f645b-2c0e-4137-8059-c682504026b2" providerId="ADAL" clId="{1371ABF7-040C-4192-B5BB-ECC1FD804C54}" dt="2021-11-14T22:50:20.908" v="2197" actId="26606"/>
          <ac:spMkLst>
            <pc:docMk/>
            <pc:sldMk cId="3721776226" sldId="3132"/>
            <ac:spMk id="12" creationId="{C1DD1A8A-57D5-4A81-AD04-532B043C5611}"/>
          </ac:spMkLst>
        </pc:spChg>
        <pc:spChg chg="add del">
          <ac:chgData name="Giacomo Delcaro" userId="863f645b-2c0e-4137-8059-c682504026b2" providerId="ADAL" clId="{1371ABF7-040C-4192-B5BB-ECC1FD804C54}" dt="2021-11-14T22:50:20.908" v="2197" actId="26606"/>
          <ac:spMkLst>
            <pc:docMk/>
            <pc:sldMk cId="3721776226" sldId="3132"/>
            <ac:spMk id="14" creationId="{007891EC-4501-44ED-A8C8-B11B6DB767AB}"/>
          </ac:spMkLst>
        </pc:spChg>
        <pc:picChg chg="add del mod">
          <ac:chgData name="Giacomo Delcaro" userId="863f645b-2c0e-4137-8059-c682504026b2" providerId="ADAL" clId="{1371ABF7-040C-4192-B5BB-ECC1FD804C54}" dt="2021-11-14T22:50:20.908" v="2197" actId="26606"/>
          <ac:picMkLst>
            <pc:docMk/>
            <pc:sldMk cId="3721776226" sldId="3132"/>
            <ac:picMk id="8" creationId="{79CED84F-E2B8-4F53-B7C2-77201FADF885}"/>
          </ac:picMkLst>
        </pc:picChg>
      </pc:sldChg>
      <pc:sldChg chg="del">
        <pc:chgData name="Giacomo Delcaro" userId="863f645b-2c0e-4137-8059-c682504026b2" providerId="ADAL" clId="{1371ABF7-040C-4192-B5BB-ECC1FD804C54}" dt="2021-11-14T20:44:21.738" v="30" actId="47"/>
        <pc:sldMkLst>
          <pc:docMk/>
          <pc:sldMk cId="105325608" sldId="3133"/>
        </pc:sldMkLst>
      </pc:sldChg>
      <pc:sldChg chg="modSp add mod ord">
        <pc:chgData name="Giacomo Delcaro" userId="863f645b-2c0e-4137-8059-c682504026b2" providerId="ADAL" clId="{1371ABF7-040C-4192-B5BB-ECC1FD804C54}" dt="2021-11-14T22:52:05.198" v="2298" actId="20577"/>
        <pc:sldMkLst>
          <pc:docMk/>
          <pc:sldMk cId="4178207168" sldId="3133"/>
        </pc:sldMkLst>
        <pc:spChg chg="mod">
          <ac:chgData name="Giacomo Delcaro" userId="863f645b-2c0e-4137-8059-c682504026b2" providerId="ADAL" clId="{1371ABF7-040C-4192-B5BB-ECC1FD804C54}" dt="2021-11-14T22:52:05.198" v="2298" actId="20577"/>
          <ac:spMkLst>
            <pc:docMk/>
            <pc:sldMk cId="4178207168" sldId="3133"/>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916819580" sldId="3134"/>
        </pc:sldMkLst>
      </pc:sldChg>
      <pc:sldMasterChg chg="addSldLayout delSldLayout modSldLayout">
        <pc:chgData name="Giacomo Delcaro" userId="863f645b-2c0e-4137-8059-c682504026b2" providerId="ADAL" clId="{1371ABF7-040C-4192-B5BB-ECC1FD804C54}" dt="2021-11-14T21:45:35.516" v="1225" actId="14100"/>
        <pc:sldMasterMkLst>
          <pc:docMk/>
          <pc:sldMasterMk cId="3788248479" sldId="2147483648"/>
        </pc:sldMasterMkLst>
        <pc:sldLayoutChg chg="addSp delSp modSp mod">
          <pc:chgData name="Giacomo Delcaro" userId="863f645b-2c0e-4137-8059-c682504026b2" providerId="ADAL" clId="{1371ABF7-040C-4192-B5BB-ECC1FD804C54}" dt="2021-11-14T21:45:35.516" v="1225" actId="14100"/>
          <pc:sldLayoutMkLst>
            <pc:docMk/>
            <pc:sldMasterMk cId="3788248479" sldId="2147483648"/>
            <pc:sldLayoutMk cId="2603711383" sldId="2147483651"/>
          </pc:sldLayoutMkLst>
          <pc:spChg chg="add del mod">
            <ac:chgData name="Giacomo Delcaro" userId="863f645b-2c0e-4137-8059-c682504026b2" providerId="ADAL" clId="{1371ABF7-040C-4192-B5BB-ECC1FD804C54}" dt="2021-11-14T21:44:19.682" v="1203"/>
            <ac:spMkLst>
              <pc:docMk/>
              <pc:sldMasterMk cId="3788248479" sldId="2147483648"/>
              <pc:sldLayoutMk cId="2603711383" sldId="2147483651"/>
              <ac:spMk id="3" creationId="{4DE47AF5-C944-4E8D-AB1C-DCB74A35B4CB}"/>
            </ac:spMkLst>
          </pc:spChg>
          <pc:spChg chg="mod">
            <ac:chgData name="Giacomo Delcaro" userId="863f645b-2c0e-4137-8059-c682504026b2" providerId="ADAL" clId="{1371ABF7-040C-4192-B5BB-ECC1FD804C54}" dt="2021-11-14T20:43:32.293" v="29" actId="1076"/>
            <ac:spMkLst>
              <pc:docMk/>
              <pc:sldMasterMk cId="3788248479" sldId="2147483648"/>
              <pc:sldLayoutMk cId="2603711383" sldId="2147483651"/>
              <ac:spMk id="4" creationId="{539EB848-E1FB-420F-A624-030A0E278DEB}"/>
            </ac:spMkLst>
          </pc:spChg>
          <pc:spChg chg="mod">
            <ac:chgData name="Giacomo Delcaro" userId="863f645b-2c0e-4137-8059-c682504026b2" providerId="ADAL" clId="{1371ABF7-040C-4192-B5BB-ECC1FD804C54}" dt="2021-11-14T21:10:22.118" v="459"/>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1371ABF7-040C-4192-B5BB-ECC1FD804C54}" dt="2021-11-14T20:43:28.971" v="28" actId="1076"/>
            <ac:spMkLst>
              <pc:docMk/>
              <pc:sldMasterMk cId="3788248479" sldId="2147483648"/>
              <pc:sldLayoutMk cId="2603711383" sldId="2147483651"/>
              <ac:spMk id="6" creationId="{AF7114C4-B4F4-418B-8FC9-61B2F7E44985}"/>
            </ac:spMkLst>
          </pc:spChg>
          <pc:spChg chg="add del mod">
            <ac:chgData name="Giacomo Delcaro" userId="863f645b-2c0e-4137-8059-c682504026b2" providerId="ADAL" clId="{1371ABF7-040C-4192-B5BB-ECC1FD804C54}" dt="2021-11-14T21:45:02.760" v="1219" actId="478"/>
            <ac:spMkLst>
              <pc:docMk/>
              <pc:sldMasterMk cId="3788248479" sldId="2147483648"/>
              <pc:sldLayoutMk cId="2603711383" sldId="2147483651"/>
              <ac:spMk id="7" creationId="{417E65A8-0820-45C2-9704-A59DEAC18020}"/>
            </ac:spMkLst>
          </pc:spChg>
          <pc:spChg chg="mod">
            <ac:chgData name="Giacomo Delcaro" userId="863f645b-2c0e-4137-8059-c682504026b2" providerId="ADAL" clId="{1371ABF7-040C-4192-B5BB-ECC1FD804C54}" dt="2021-11-14T20:43:24.110" v="27" actId="1076"/>
            <ac:spMkLst>
              <pc:docMk/>
              <pc:sldMasterMk cId="3788248479" sldId="2147483648"/>
              <pc:sldLayoutMk cId="2603711383" sldId="2147483651"/>
              <ac:spMk id="9" creationId="{E4144F10-3A3F-44D3-8460-AEBB937CBF81}"/>
            </ac:spMkLst>
          </pc:spChg>
          <pc:spChg chg="add mod">
            <ac:chgData name="Giacomo Delcaro" userId="863f645b-2c0e-4137-8059-c682504026b2" providerId="ADAL" clId="{1371ABF7-040C-4192-B5BB-ECC1FD804C54}" dt="2021-11-14T21:45:35.516" v="1225" actId="14100"/>
            <ac:spMkLst>
              <pc:docMk/>
              <pc:sldMasterMk cId="3788248479" sldId="2147483648"/>
              <pc:sldLayoutMk cId="2603711383" sldId="2147483651"/>
              <ac:spMk id="12" creationId="{C30DCE06-70B5-476E-A266-B6A65E628545}"/>
            </ac:spMkLst>
          </pc:spChg>
          <pc:picChg chg="del">
            <ac:chgData name="Giacomo Delcaro" userId="863f645b-2c0e-4137-8059-c682504026b2" providerId="ADAL" clId="{1371ABF7-040C-4192-B5BB-ECC1FD804C54}" dt="2021-11-14T20:41:47.268" v="0" actId="478"/>
            <ac:picMkLst>
              <pc:docMk/>
              <pc:sldMasterMk cId="3788248479" sldId="2147483648"/>
              <pc:sldLayoutMk cId="2603711383" sldId="2147483651"/>
              <ac:picMk id="11" creationId="{E3C457D3-ED9C-410B-9AD4-74D74A4AC3AE}"/>
            </ac:picMkLst>
          </pc:picChg>
        </pc:sldLayoutChg>
        <pc:sldLayoutChg chg="del">
          <pc:chgData name="Giacomo Delcaro" userId="863f645b-2c0e-4137-8059-c682504026b2" providerId="ADAL" clId="{1371ABF7-040C-4192-B5BB-ECC1FD804C54}" dt="2021-11-14T20:41:53.165" v="1" actId="2696"/>
          <pc:sldLayoutMkLst>
            <pc:docMk/>
            <pc:sldMasterMk cId="3788248479" sldId="2147483648"/>
            <pc:sldLayoutMk cId="651540458" sldId="2147483652"/>
          </pc:sldLayoutMkLst>
        </pc:sldLayoutChg>
        <pc:sldLayoutChg chg="delSp mod">
          <pc:chgData name="Giacomo Delcaro" userId="863f645b-2c0e-4137-8059-c682504026b2" providerId="ADAL" clId="{1371ABF7-040C-4192-B5BB-ECC1FD804C54}" dt="2021-11-14T20:42:53.323" v="25" actId="478"/>
          <pc:sldLayoutMkLst>
            <pc:docMk/>
            <pc:sldMasterMk cId="3788248479" sldId="2147483648"/>
            <pc:sldLayoutMk cId="1114761690" sldId="2147483653"/>
          </pc:sldLayoutMkLst>
          <pc:picChg chg="del">
            <ac:chgData name="Giacomo Delcaro" userId="863f645b-2c0e-4137-8059-c682504026b2" providerId="ADAL" clId="{1371ABF7-040C-4192-B5BB-ECC1FD804C54}" dt="2021-11-14T20:42:53.323" v="25" actId="478"/>
            <ac:picMkLst>
              <pc:docMk/>
              <pc:sldMasterMk cId="3788248479" sldId="2147483648"/>
              <pc:sldLayoutMk cId="1114761690" sldId="2147483653"/>
              <ac:picMk id="385" creationId="{00000000-0000-0000-0000-000000000000}"/>
            </ac:picMkLst>
          </pc:picChg>
        </pc:sldLayoutChg>
        <pc:sldLayoutChg chg="del">
          <pc:chgData name="Giacomo Delcaro" userId="863f645b-2c0e-4137-8059-c682504026b2" providerId="ADAL" clId="{1371ABF7-040C-4192-B5BB-ECC1FD804C54}" dt="2021-11-14T20:42:46.645" v="23" actId="2696"/>
          <pc:sldLayoutMkLst>
            <pc:docMk/>
            <pc:sldMasterMk cId="3788248479" sldId="2147483648"/>
            <pc:sldLayoutMk cId="2746907293" sldId="2147483654"/>
          </pc:sldLayoutMkLst>
        </pc:sldLayoutChg>
        <pc:sldLayoutChg chg="delSp mod">
          <pc:chgData name="Giacomo Delcaro" userId="863f645b-2c0e-4137-8059-c682504026b2" providerId="ADAL" clId="{1371ABF7-040C-4192-B5BB-ECC1FD804C54}" dt="2021-11-14T20:42:26.812" v="18" actId="478"/>
          <pc:sldLayoutMkLst>
            <pc:docMk/>
            <pc:sldMasterMk cId="3788248479" sldId="2147483648"/>
            <pc:sldLayoutMk cId="1972604594" sldId="2147483655"/>
          </pc:sldLayoutMkLst>
          <pc:picChg chg="del">
            <ac:chgData name="Giacomo Delcaro" userId="863f645b-2c0e-4137-8059-c682504026b2" providerId="ADAL" clId="{1371ABF7-040C-4192-B5BB-ECC1FD804C54}" dt="2021-11-14T20:42:26.812" v="18" actId="478"/>
            <ac:picMkLst>
              <pc:docMk/>
              <pc:sldMasterMk cId="3788248479" sldId="2147483648"/>
              <pc:sldLayoutMk cId="1972604594" sldId="2147483655"/>
              <ac:picMk id="135" creationId="{02C4FE52-2774-4698-B28E-D15840B5290F}"/>
            </ac:picMkLst>
          </pc:picChg>
        </pc:sldLayoutChg>
        <pc:sldLayoutChg chg="delSp modSp mod">
          <pc:chgData name="Giacomo Delcaro" userId="863f645b-2c0e-4137-8059-c682504026b2" providerId="ADAL" clId="{1371ABF7-040C-4192-B5BB-ECC1FD804C54}" dt="2021-11-14T20:42:20.710" v="17"/>
          <pc:sldLayoutMkLst>
            <pc:docMk/>
            <pc:sldMasterMk cId="3788248479" sldId="2147483648"/>
            <pc:sldLayoutMk cId="2381175651" sldId="2147483656"/>
          </pc:sldLayoutMkLst>
          <pc:spChg chg="mod">
            <ac:chgData name="Giacomo Delcaro" userId="863f645b-2c0e-4137-8059-c682504026b2" providerId="ADAL" clId="{1371ABF7-040C-4192-B5BB-ECC1FD804C54}" dt="2021-11-14T20:42:20.710" v="17"/>
            <ac:spMkLst>
              <pc:docMk/>
              <pc:sldMasterMk cId="3788248479" sldId="2147483648"/>
              <pc:sldLayoutMk cId="2381175651" sldId="2147483656"/>
              <ac:spMk id="4" creationId="{00000000-0000-0000-0000-000000000000}"/>
            </ac:spMkLst>
          </pc:spChg>
          <pc:picChg chg="del">
            <ac:chgData name="Giacomo Delcaro" userId="863f645b-2c0e-4137-8059-c682504026b2" providerId="ADAL" clId="{1371ABF7-040C-4192-B5BB-ECC1FD804C54}" dt="2021-11-14T20:41:57.987" v="2" actId="478"/>
            <ac:picMkLst>
              <pc:docMk/>
              <pc:sldMasterMk cId="3788248479" sldId="2147483648"/>
              <pc:sldLayoutMk cId="2381175651" sldId="2147483656"/>
              <ac:picMk id="257" creationId="{00000000-0000-0000-0000-000000000000}"/>
            </ac:picMkLst>
          </pc:picChg>
        </pc:sldLayoutChg>
        <pc:sldLayoutChg chg="delSp modSp mod">
          <pc:chgData name="Giacomo Delcaro" userId="863f645b-2c0e-4137-8059-c682504026b2" providerId="ADAL" clId="{1371ABF7-040C-4192-B5BB-ECC1FD804C54}" dt="2021-11-14T20:42:14.550" v="16" actId="20577"/>
          <pc:sldLayoutMkLst>
            <pc:docMk/>
            <pc:sldMasterMk cId="3788248479" sldId="2147483648"/>
            <pc:sldLayoutMk cId="475100913" sldId="2147483657"/>
          </pc:sldLayoutMkLst>
          <pc:spChg chg="mod">
            <ac:chgData name="Giacomo Delcaro" userId="863f645b-2c0e-4137-8059-c682504026b2" providerId="ADAL" clId="{1371ABF7-040C-4192-B5BB-ECC1FD804C54}" dt="2021-11-14T20:42:14.550" v="16" actId="20577"/>
            <ac:spMkLst>
              <pc:docMk/>
              <pc:sldMasterMk cId="3788248479" sldId="2147483648"/>
              <pc:sldLayoutMk cId="475100913" sldId="2147483657"/>
              <ac:spMk id="4" creationId="{00000000-0000-0000-0000-000000000000}"/>
            </ac:spMkLst>
          </pc:spChg>
          <pc:picChg chg="del">
            <ac:chgData name="Giacomo Delcaro" userId="863f645b-2c0e-4137-8059-c682504026b2" providerId="ADAL" clId="{1371ABF7-040C-4192-B5BB-ECC1FD804C54}" dt="2021-11-14T20:42:00.180" v="3" actId="478"/>
            <ac:picMkLst>
              <pc:docMk/>
              <pc:sldMasterMk cId="3788248479" sldId="2147483648"/>
              <pc:sldLayoutMk cId="475100913" sldId="2147483657"/>
              <ac:picMk id="256" creationId="{00000000-0000-0000-0000-000000000000}"/>
            </ac:picMkLst>
          </pc:picChg>
        </pc:sldLayoutChg>
        <pc:sldLayoutChg chg="addSp modSp">
          <pc:chgData name="Giacomo Delcaro" userId="863f645b-2c0e-4137-8059-c682504026b2" providerId="ADAL" clId="{1371ABF7-040C-4192-B5BB-ECC1FD804C54}" dt="2021-11-14T21:41:11.977" v="1126"/>
          <pc:sldLayoutMkLst>
            <pc:docMk/>
            <pc:sldMasterMk cId="3788248479" sldId="2147483648"/>
            <pc:sldLayoutMk cId="3611343111" sldId="2147483658"/>
          </pc:sldLayoutMkLst>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4" creationId="{C7497ECB-7F07-462D-922F-47D4C3B48AB8}"/>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5" creationId="{194F9D73-0FE9-4C31-83A0-B82FB4578685}"/>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6" creationId="{30375848-CE8B-4B1A-91E3-3E40248A0C89}"/>
            </ac:spMkLst>
          </pc:spChg>
          <pc:picChg chg="add mod">
            <ac:chgData name="Giacomo Delcaro" userId="863f645b-2c0e-4137-8059-c682504026b2" providerId="ADAL" clId="{1371ABF7-040C-4192-B5BB-ECC1FD804C54}" dt="2021-11-14T21:41:11.977" v="1126"/>
            <ac:picMkLst>
              <pc:docMk/>
              <pc:sldMasterMk cId="3788248479" sldId="2147483648"/>
              <pc:sldLayoutMk cId="3611343111" sldId="2147483658"/>
              <ac:picMk id="7" creationId="{D3F52384-576F-4983-9900-78E559CF99B3}"/>
            </ac:picMkLst>
          </pc:picChg>
        </pc:sldLayoutChg>
        <pc:sldLayoutChg chg="addSp delSp modSp mod delAnim">
          <pc:chgData name="Giacomo Delcaro" userId="863f645b-2c0e-4137-8059-c682504026b2" providerId="ADAL" clId="{1371ABF7-040C-4192-B5BB-ECC1FD804C54}" dt="2021-11-14T21:04:25.396" v="216" actId="14861"/>
          <pc:sldLayoutMkLst>
            <pc:docMk/>
            <pc:sldMasterMk cId="3788248479" sldId="2147483648"/>
            <pc:sldLayoutMk cId="2319142406" sldId="2147483659"/>
          </pc:sldLayoutMkLst>
          <pc:spChg chg="mod">
            <ac:chgData name="Giacomo Delcaro" userId="863f645b-2c0e-4137-8059-c682504026b2" providerId="ADAL" clId="{1371ABF7-040C-4192-B5BB-ECC1FD804C54}" dt="2021-11-14T21:00:00.993" v="128" actId="14100"/>
            <ac:spMkLst>
              <pc:docMk/>
              <pc:sldMasterMk cId="3788248479" sldId="2147483648"/>
              <pc:sldLayoutMk cId="2319142406" sldId="2147483659"/>
              <ac:spMk id="19" creationId="{8D1337E0-6E78-4990-907E-61205B099EB5}"/>
            </ac:spMkLst>
          </pc:spChg>
          <pc:spChg chg="del mod">
            <ac:chgData name="Giacomo Delcaro" userId="863f645b-2c0e-4137-8059-c682504026b2" providerId="ADAL" clId="{1371ABF7-040C-4192-B5BB-ECC1FD804C54}" dt="2021-11-14T20:59:30.642" v="118" actId="478"/>
            <ac:spMkLst>
              <pc:docMk/>
              <pc:sldMasterMk cId="3788248479" sldId="2147483648"/>
              <pc:sldLayoutMk cId="2319142406" sldId="2147483659"/>
              <ac:spMk id="133" creationId="{8D1337E0-6E78-4990-907E-61205B099EB5}"/>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4" creationId="{FB89133B-1C47-494B-A243-3D34F420BF19}"/>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5" creationId="{5456E4EC-59CF-436D-A13F-0BF0D8547374}"/>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6" creationId="{B3920703-3745-46A9-904B-A4AEA249D70D}"/>
            </ac:spMkLst>
          </pc:spChg>
          <pc:spChg chg="mod">
            <ac:chgData name="Giacomo Delcaro" userId="863f645b-2c0e-4137-8059-c682504026b2" providerId="ADAL" clId="{1371ABF7-040C-4192-B5BB-ECC1FD804C54}" dt="2021-11-14T21:00:19.345" v="131" actId="14100"/>
            <ac:spMkLst>
              <pc:docMk/>
              <pc:sldMasterMk cId="3788248479" sldId="2147483648"/>
              <pc:sldLayoutMk cId="2319142406" sldId="2147483659"/>
              <ac:spMk id="177" creationId="{A4255437-7732-4CB5-BD9F-F48193745AAD}"/>
            </ac:spMkLst>
          </pc:spChg>
          <pc:grpChg chg="add mod">
            <ac:chgData name="Giacomo Delcaro" userId="863f645b-2c0e-4137-8059-c682504026b2" providerId="ADAL" clId="{1371ABF7-040C-4192-B5BB-ECC1FD804C54}" dt="2021-11-14T21:02:21.183" v="146" actId="1076"/>
            <ac:grpSpMkLst>
              <pc:docMk/>
              <pc:sldMasterMk cId="3788248479" sldId="2147483648"/>
              <pc:sldLayoutMk cId="2319142406" sldId="2147483659"/>
              <ac:grpSpMk id="136" creationId="{689FA4E3-79A6-4E0E-B415-E64DDDA4759A}"/>
            </ac:grpSpMkLst>
          </pc:grpChg>
          <pc:grpChg chg="del mod">
            <ac:chgData name="Giacomo Delcaro" userId="863f645b-2c0e-4137-8059-c682504026b2" providerId="ADAL" clId="{1371ABF7-040C-4192-B5BB-ECC1FD804C54}" dt="2021-11-14T21:01:45.447" v="143" actId="478"/>
            <ac:grpSpMkLst>
              <pc:docMk/>
              <pc:sldMasterMk cId="3788248479" sldId="2147483648"/>
              <pc:sldLayoutMk cId="2319142406" sldId="2147483659"/>
              <ac:grpSpMk id="140" creationId="{00000000-0000-0000-0000-000000000000}"/>
            </ac:grpSpMkLst>
          </pc:grpChg>
          <pc:picChg chg="mod">
            <ac:chgData name="Giacomo Delcaro" userId="863f645b-2c0e-4137-8059-c682504026b2" providerId="ADAL" clId="{1371ABF7-040C-4192-B5BB-ECC1FD804C54}" dt="2021-11-14T21:04:25.396" v="216" actId="14861"/>
            <ac:picMkLst>
              <pc:docMk/>
              <pc:sldMasterMk cId="3788248479" sldId="2147483648"/>
              <pc:sldLayoutMk cId="2319142406" sldId="2147483659"/>
              <ac:picMk id="3" creationId="{66F34824-90A4-42C0-86CF-50D74BA231AE}"/>
            </ac:picMkLst>
          </pc:picChg>
          <pc:picChg chg="add mod ord modCrop">
            <ac:chgData name="Giacomo Delcaro" userId="863f645b-2c0e-4137-8059-c682504026b2" providerId="ADAL" clId="{1371ABF7-040C-4192-B5BB-ECC1FD804C54}" dt="2021-11-14T21:01:12.971" v="138" actId="18131"/>
            <ac:picMkLst>
              <pc:docMk/>
              <pc:sldMasterMk cId="3788248479" sldId="2147483648"/>
              <pc:sldLayoutMk cId="2319142406" sldId="2147483659"/>
              <ac:picMk id="4" creationId="{28F8F19D-4AFE-4CF2-94CD-939C31FF49EB}"/>
            </ac:picMkLst>
          </pc:picChg>
          <pc:picChg chg="add del mod">
            <ac:chgData name="Giacomo Delcaro" userId="863f645b-2c0e-4137-8059-c682504026b2" providerId="ADAL" clId="{1371ABF7-040C-4192-B5BB-ECC1FD804C54}" dt="2021-11-14T20:57:58.802" v="100" actId="478"/>
            <ac:picMkLst>
              <pc:docMk/>
              <pc:sldMasterMk cId="3788248479" sldId="2147483648"/>
              <pc:sldLayoutMk cId="2319142406" sldId="2147483659"/>
              <ac:picMk id="6" creationId="{1FDB379F-73E0-4B89-8EEB-777ED21934D9}"/>
            </ac:picMkLst>
          </pc:picChg>
          <pc:picChg chg="del">
            <ac:chgData name="Giacomo Delcaro" userId="863f645b-2c0e-4137-8059-c682504026b2" providerId="ADAL" clId="{1371ABF7-040C-4192-B5BB-ECC1FD804C54}" dt="2021-11-14T20:55:35.184" v="74" actId="478"/>
            <ac:picMkLst>
              <pc:docMk/>
              <pc:sldMasterMk cId="3788248479" sldId="2147483648"/>
              <pc:sldLayoutMk cId="2319142406" sldId="2147483659"/>
              <ac:picMk id="132" creationId="{E632A34D-C4D2-45DB-AD29-0D36468F276E}"/>
            </ac:picMkLst>
          </pc:picChg>
          <pc:picChg chg="del">
            <ac:chgData name="Giacomo Delcaro" userId="863f645b-2c0e-4137-8059-c682504026b2" providerId="ADAL" clId="{1371ABF7-040C-4192-B5BB-ECC1FD804C54}" dt="2021-11-14T20:42:50.907" v="24" actId="478"/>
            <ac:picMkLst>
              <pc:docMk/>
              <pc:sldMasterMk cId="3788248479" sldId="2147483648"/>
              <pc:sldLayoutMk cId="2319142406" sldId="2147483659"/>
              <ac:picMk id="134" creationId="{3357026D-E9CD-49C6-9C6D-82F501764211}"/>
            </ac:picMkLst>
          </pc:pic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7" creationId="{99E9FB46-B7C6-4CB2-B7C5-72E1392F53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8" creationId="{05707ADF-A478-45DD-86E6-637062479CD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9" creationId="{1DD7D79F-2D20-458A-8C7E-2A2D3509607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46" creationId="{10CF2A9D-09E8-48A2-9AF2-2612C9E3701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8" creationId="{BE51EC0A-F6BA-4981-BB9F-A4D4318D7F9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9" creationId="{F679E131-843B-4049-8238-9A0E2D4EE6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0" creationId="{E416CAE8-0496-4F73-997E-F5A8E253087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1" creationId="{6FF84407-F625-4CF6-9F5A-E4DD2F3024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2" creationId="{1871266B-ACF9-411F-B6C8-683CA58021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3" creationId="{36ACD351-0E14-4953-B4C1-6A6A67FA280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8" creationId="{D5DACA7F-97E5-40DC-A329-764C95D6AC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9" creationId="{16926A15-79A9-4858-8237-50FD4426BB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0" creationId="{7F6137AB-ECD5-4DC8-A61F-8385587C2B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1" creationId="{17E04786-AB58-48BC-B8B6-E239AB6EEDE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2" creationId="{BD8B33A0-9C94-4EA5-B62B-016052D79DC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3" creationId="{E84B2872-E070-46A7-B21D-88A20BBC91B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4" creationId="{E844B384-E2E3-42F3-916E-09C721FF3EE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5" creationId="{ED93136F-10CD-4464-B072-E00C97284EC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6" creationId="{840C1447-66A2-4E33-90D0-82D67616E6D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7" creationId="{730E8FF9-48D4-4F84-97CB-337F5104852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8" creationId="{1AB757C1-D0B4-4EAD-8CEC-8AFA6D4375F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9" creationId="{293A5578-E7CA-473F-B3E7-0BCA7934E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0" creationId="{5B20E9A9-63A8-43D4-8071-431B4F5547D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1" creationId="{E1838EA1-F720-44D9-81C0-D3E79852A8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2" creationId="{F7D6C684-97E9-4408-AE82-FA934D3983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3" creationId="{53B4BD18-9F4E-4831-8A5D-2BEF8A9D8E8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4" creationId="{31A40CDF-299C-4282-B012-0080A74C593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5" creationId="{90C3827A-EA81-469A-B182-9EA70F9D18F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6" creationId="{FD0492B0-1A6E-49AE-8B6C-B61EDFDB50A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7" creationId="{755DD413-E484-4FE5-AC3C-F318A39FEE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8" creationId="{9A43970C-48E8-4EBE-809F-F548F2BCDB1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9" creationId="{158F760D-8873-40E5-8FEE-54465C1C812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0" creationId="{29C85D80-256C-4A02-B038-EEDACF895D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1" creationId="{74906B6D-F010-4799-A956-3165439913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2" creationId="{87E1AFB2-B3D2-42FA-BE43-72B522ABC5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3" creationId="{BBB36CE1-738A-4042-8FE0-E0712F62C8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4" creationId="{110FEFB7-052E-4893-B0F3-AD75D89276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5" creationId="{891577A6-8915-4FB6-B381-DED3959B8C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6" creationId="{2DF872B6-6BA3-4077-B274-D9AC8244C0B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7" creationId="{6575C726-22DE-4EB5-8459-572E4D4567B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8" creationId="{C01F06EB-ED8B-4F02-A8EE-1D57DC01B1D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9" creationId="{B1AE4AF1-5C5E-4F5A-83C2-578DCE89947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0" creationId="{6BF841CD-621F-492D-B736-0A5D7F13A3F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1" creationId="{9C310FAE-57C5-40AA-81FC-088FE6C8B2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2" creationId="{F8886164-E246-4371-8AA5-C859B5DAEC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3" creationId="{1C7993C9-B650-47C2-8DEC-3FF83F9733C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4" creationId="{A6598A8D-87BD-4DE4-A441-9BFFA6FE4C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5" creationId="{2E1D9A01-D62D-41D7-93AE-FAC7C1DAF8C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6" creationId="{7F7E0427-A22C-450D-A8DC-7CC9B1B6FD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7" creationId="{B400BD4E-7E23-4C7E-929B-34FDCB1D759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8" creationId="{CAE9150C-79D2-4CF4-8DC9-A1177B80FA4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9" creationId="{722D1AF3-A24C-49A9-AE71-C6BE6655EA2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0" creationId="{4430CAFA-A951-435F-B071-1EA808ADC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1" creationId="{7397A057-684B-4AC0-B742-DF0FE526D4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2" creationId="{A58D552C-16C2-491F-AA4C-03C8C09918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3" creationId="{7BD38105-550F-4482-B697-075FF212F99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4" creationId="{5AF6341A-8A32-4B0A-9D82-7907B199383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5" creationId="{351934ED-25A5-458B-BB9D-E99F094164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6" creationId="{76FC2B44-FDE9-4498-AD2F-4B0F0479CDD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7" creationId="{F7BF8783-0794-47DF-A201-BF1A8E217B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8" creationId="{B6E670A2-6963-4873-A03E-752D14E5265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9" creationId="{3C5FFB01-D4C1-4215-9B8A-3AA9211FA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0" creationId="{7F35D5BE-AD2C-46B6-882C-5B649A440B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1" creationId="{B7DC8C2A-4785-4472-8CB6-B03EE9EBDB3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2" creationId="{C0934DEB-F894-4115-89B1-62037BCF7B8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3" creationId="{AA11A2EC-3888-4CD0-88EE-476E06E47ED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4" creationId="{D7BF2193-D8BC-4311-863B-6E523F48AE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5" creationId="{DA79AAFE-B2B0-4FDA-909E-2E7116FB6D3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6" creationId="{EDF13D9C-CB8D-477D-8736-BA430C84D3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7" creationId="{77AD6C06-056E-4067-B7C9-9181E4AFFF8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8" creationId="{021167B9-4E32-4B01-BA69-0465C989C4A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9" creationId="{EA1A7E41-B222-4976-8E79-346078D3094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0" creationId="{B1FF5CE1-5670-47CA-BD57-95F1941C85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1" creationId="{70CF9ABD-5D36-4175-9AB4-1ED31B417C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2" creationId="{CA023434-ABC8-4664-BCD7-0D005E77DF4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3" creationId="{E6E0E67E-D00B-4B90-96F5-AD53A228310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4" creationId="{4699A8FA-2994-42D0-8047-F3903FC73E6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5" creationId="{52FAF472-6541-41A1-B600-3EC6B1C0205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6" creationId="{5D0F98F4-F7ED-445D-9199-76C24574021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7" creationId="{9CFEDAB0-C1DD-4DD7-8AC4-7EA9DF727DF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8" creationId="{4B204612-6C3C-45EC-B24A-4D923D18A2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9" creationId="{8DA32414-0BA9-4088-BB9F-2EA6CC0CA19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0" creationId="{F95C3AD5-553A-4E27-B74E-2AF9B6915A1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1" creationId="{FED2E370-C831-47C9-A2A8-F11CDC5D6F9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2" creationId="{97D11EF4-CCC7-45CE-98FC-B69E154C5F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3" creationId="{28B58983-149F-45F9-9C95-E21F93751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4" creationId="{185DF2EC-524A-483F-8484-0D0AD8BD5BB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5" creationId="{8BEA9F7D-17C3-4705-9B62-0508154A8DF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6" creationId="{259AD79C-3A93-44E0-B11E-FB13EC6F04F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7" creationId="{CB30F7BF-B197-4764-BAB2-6B1E1625A5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8" creationId="{570D2148-F103-4985-9BED-0CBE420BB08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9" creationId="{306087F9-2D9B-4898-A3B0-B7783C3DCA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0" creationId="{E232522D-5503-4D90-833D-EC8435E379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1" creationId="{2E447314-DCDC-4A34-9713-F4A3F08C75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2" creationId="{71556948-6D68-499E-8C75-A6612FCC140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3" creationId="{5FB435F5-E62A-4779-90BA-3301508A26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4" creationId="{91C1E399-C9F7-40A5-A93F-2B13E5E7CA0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5" creationId="{FE290817-AABF-428B-8DB8-3F549744AFF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6" creationId="{BC793B84-A8E2-48B2-BB71-6CDAE2F7604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7" creationId="{330F1BDE-D9D1-4634-9821-4900A02468F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8" creationId="{FBA103E6-EAA5-44F3-A625-6F2169631B7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9" creationId="{C080806A-9F13-4DA2-B6A9-2E53B13FE6C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0" creationId="{48144739-258D-4B34-B3B6-4627DDE142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1" creationId="{33B6728D-F94F-474B-99C1-BC990065461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2" creationId="{986069D6-2726-4A08-9AA6-E7063AF5CCE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3" creationId="{DA0B8A81-F99A-44DA-925F-4E6299DF7D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4" creationId="{954CC7EF-8973-4E2B-8714-17E7D9EA01E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5" creationId="{706AECEB-6778-4687-AE6E-5FE4C4A9FFF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6" creationId="{DE9270E0-B429-48B9-84E2-B73D208F905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7" creationId="{C8C88126-481D-4776-BE90-8A809EC7266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8" creationId="{3D15CB4B-7BB1-477A-9E6F-7DB256E385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9" creationId="{B5919719-DCFA-4379-9CCC-2BA1EC09C15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0" creationId="{7A34FB26-7302-4697-9F98-BCCF0E735C2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1" creationId="{AFB22A65-1B43-4998-A851-6E93F6DF34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2" creationId="{824331FF-737A-4C29-B3A1-C15850FB68C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3" creationId="{8A0994DB-DCBC-426E-8EBD-A8FC95F2550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4" creationId="{F10D658A-CE6F-4FD5-B0D5-EB0D852457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5" creationId="{A7A8A32D-90C7-4D8F-9133-96190674C42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6" creationId="{A306CD57-C12A-4D2F-949B-6BCCAC0880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7" creationId="{81009AAD-9D01-4A84-8AC4-587D9F6DFF6A}"/>
            </ac:cxnSpMkLst>
          </pc:cxnChg>
        </pc:sldLayoutChg>
        <pc:sldLayoutChg chg="del">
          <pc:chgData name="Giacomo Delcaro" userId="863f645b-2c0e-4137-8059-c682504026b2" providerId="ADAL" clId="{1371ABF7-040C-4192-B5BB-ECC1FD804C54}" dt="2021-11-14T20:42:41.732" v="22" actId="2696"/>
          <pc:sldLayoutMkLst>
            <pc:docMk/>
            <pc:sldMasterMk cId="3788248479" sldId="2147483648"/>
            <pc:sldLayoutMk cId="2116919904" sldId="2147483660"/>
          </pc:sldLayoutMkLst>
        </pc:sldLayoutChg>
        <pc:sldLayoutChg chg="delSp mod">
          <pc:chgData name="Giacomo Delcaro" userId="863f645b-2c0e-4137-8059-c682504026b2" providerId="ADAL" clId="{1371ABF7-040C-4192-B5BB-ECC1FD804C54}" dt="2021-11-14T20:42:32.877" v="20" actId="478"/>
          <pc:sldLayoutMkLst>
            <pc:docMk/>
            <pc:sldMasterMk cId="3788248479" sldId="2147483648"/>
            <pc:sldLayoutMk cId="3644363812" sldId="2147483661"/>
          </pc:sldLayoutMkLst>
          <pc:picChg chg="del">
            <ac:chgData name="Giacomo Delcaro" userId="863f645b-2c0e-4137-8059-c682504026b2" providerId="ADAL" clId="{1371ABF7-040C-4192-B5BB-ECC1FD804C54}" dt="2021-11-14T20:42:32.877" v="20" actId="478"/>
            <ac:picMkLst>
              <pc:docMk/>
              <pc:sldMasterMk cId="3788248479" sldId="2147483648"/>
              <pc:sldLayoutMk cId="3644363812" sldId="2147483661"/>
              <ac:picMk id="11" creationId="{E3C457D3-ED9C-410B-9AD4-74D74A4AC3AE}"/>
            </ac:picMkLst>
          </pc:picChg>
          <pc:picChg chg="del">
            <ac:chgData name="Giacomo Delcaro" userId="863f645b-2c0e-4137-8059-c682504026b2" providerId="ADAL" clId="{1371ABF7-040C-4192-B5BB-ECC1FD804C54}" dt="2021-11-14T20:42:32.132" v="19" actId="478"/>
            <ac:picMkLst>
              <pc:docMk/>
              <pc:sldMasterMk cId="3788248479" sldId="2147483648"/>
              <pc:sldLayoutMk cId="3644363812" sldId="2147483661"/>
              <ac:picMk id="12" creationId="{48C6B031-6C1B-4891-92B0-BC88B10371FB}"/>
            </ac:picMkLst>
          </pc:picChg>
        </pc:sldLayoutChg>
        <pc:sldLayoutChg chg="new del mod">
          <pc:chgData name="Giacomo Delcaro" userId="863f645b-2c0e-4137-8059-c682504026b2" providerId="ADAL" clId="{1371ABF7-040C-4192-B5BB-ECC1FD804C54}" dt="2021-11-14T21:45:18.639" v="1221" actId="2696"/>
          <pc:sldLayoutMkLst>
            <pc:docMk/>
            <pc:sldMasterMk cId="3788248479" sldId="2147483648"/>
            <pc:sldLayoutMk cId="2151021599" sldId="2147483662"/>
          </pc:sldLayoutMkLst>
        </pc:sldLayoutChg>
      </pc:sldMasterChg>
    </pc:docChg>
  </pc:docChgLst>
  <pc:docChgLst>
    <pc:chgData name="Sergio Matteo Savaresi" userId="S::10149777@polimi.it::44ea726d-fc4b-4f0b-a4e0-ce9caea8febc" providerId="AD" clId="Web-{52411CC8-A189-8C90-B99E-BAD2B40ED36D}"/>
    <pc:docChg chg="modSld">
      <pc:chgData name="Sergio Matteo Savaresi" userId="S::10149777@polimi.it::44ea726d-fc4b-4f0b-a4e0-ce9caea8febc" providerId="AD" clId="Web-{52411CC8-A189-8C90-B99E-BAD2B40ED36D}" dt="2021-08-24T11:59:04.903" v="0"/>
      <pc:docMkLst>
        <pc:docMk/>
      </pc:docMkLst>
      <pc:sldChg chg="delSp modSp">
        <pc:chgData name="Sergio Matteo Savaresi" userId="S::10149777@polimi.it::44ea726d-fc4b-4f0b-a4e0-ce9caea8febc" providerId="AD" clId="Web-{52411CC8-A189-8C90-B99E-BAD2B40ED36D}" dt="2021-08-24T11:59:04.903" v="0"/>
        <pc:sldMkLst>
          <pc:docMk/>
          <pc:sldMk cId="3458649674" sldId="3100"/>
        </pc:sldMkLst>
        <pc:cxnChg chg="del mod">
          <ac:chgData name="Sergio Matteo Savaresi" userId="S::10149777@polimi.it::44ea726d-fc4b-4f0b-a4e0-ce9caea8febc" providerId="AD" clId="Web-{52411CC8-A189-8C90-B99E-BAD2B40ED36D}" dt="2021-08-24T11:59:04.903" v="0"/>
          <ac:cxnSpMkLst>
            <pc:docMk/>
            <pc:sldMk cId="3458649674" sldId="3100"/>
            <ac:cxnSpMk id="41" creationId="{5B00F46C-1058-42C9-AD7A-E63031D0FFD5}"/>
          </ac:cxnSpMkLst>
        </pc:cxnChg>
      </pc:sldChg>
    </pc:docChg>
  </pc:docChgLst>
  <pc:docChgLst>
    <pc:chgData name="Andrea Ticozzi" userId="f7f79cd3-3e0f-4c50-874a-160979e547af" providerId="ADAL" clId="{5312B6DD-EBB4-4285-A422-9221C0061916}"/>
    <pc:docChg chg="modSld">
      <pc:chgData name="Andrea Ticozzi" userId="f7f79cd3-3e0f-4c50-874a-160979e547af" providerId="ADAL" clId="{5312B6DD-EBB4-4285-A422-9221C0061916}" dt="2021-10-25T04:43:07.757" v="6" actId="20577"/>
      <pc:docMkLst>
        <pc:docMk/>
      </pc:docMkLst>
      <pc:sldChg chg="modSp mod">
        <pc:chgData name="Andrea Ticozzi" userId="f7f79cd3-3e0f-4c50-874a-160979e547af" providerId="ADAL" clId="{5312B6DD-EBB4-4285-A422-9221C0061916}" dt="2021-10-25T04:42:39.371" v="0" actId="20577"/>
        <pc:sldMkLst>
          <pc:docMk/>
          <pc:sldMk cId="3460657254" sldId="3121"/>
        </pc:sldMkLst>
        <pc:spChg chg="mod">
          <ac:chgData name="Andrea Ticozzi" userId="f7f79cd3-3e0f-4c50-874a-160979e547af" providerId="ADAL" clId="{5312B6DD-EBB4-4285-A422-9221C0061916}" dt="2021-10-25T04:42:39.371" v="0" actId="20577"/>
          <ac:spMkLst>
            <pc:docMk/>
            <pc:sldMk cId="3460657254" sldId="3121"/>
            <ac:spMk id="16" creationId="{D7942316-8AFC-4009-B2E4-AFEB0191907C}"/>
          </ac:spMkLst>
        </pc:spChg>
      </pc:sldChg>
      <pc:sldChg chg="modSp mod">
        <pc:chgData name="Andrea Ticozzi" userId="f7f79cd3-3e0f-4c50-874a-160979e547af" providerId="ADAL" clId="{5312B6DD-EBB4-4285-A422-9221C0061916}" dt="2021-10-25T04:42:52.349" v="3" actId="20577"/>
        <pc:sldMkLst>
          <pc:docMk/>
          <pc:sldMk cId="850086777" sldId="3125"/>
        </pc:sldMkLst>
        <pc:spChg chg="mod">
          <ac:chgData name="Andrea Ticozzi" userId="f7f79cd3-3e0f-4c50-874a-160979e547af" providerId="ADAL" clId="{5312B6DD-EBB4-4285-A422-9221C0061916}" dt="2021-10-25T04:42:47.680" v="1" actId="20577"/>
          <ac:spMkLst>
            <pc:docMk/>
            <pc:sldMk cId="850086777" sldId="3125"/>
            <ac:spMk id="2" creationId="{7B34386E-CA93-497B-87DE-E30FF338DE75}"/>
          </ac:spMkLst>
        </pc:spChg>
        <pc:spChg chg="mod">
          <ac:chgData name="Andrea Ticozzi" userId="f7f79cd3-3e0f-4c50-874a-160979e547af" providerId="ADAL" clId="{5312B6DD-EBB4-4285-A422-9221C0061916}" dt="2021-10-25T04:42:52.349" v="3" actId="20577"/>
          <ac:spMkLst>
            <pc:docMk/>
            <pc:sldMk cId="850086777" sldId="3125"/>
            <ac:spMk id="19" creationId="{1BAFB81B-2E33-4399-99E2-E207B2B3090F}"/>
          </ac:spMkLst>
        </pc:spChg>
      </pc:sldChg>
      <pc:sldChg chg="modSp mod">
        <pc:chgData name="Andrea Ticozzi" userId="f7f79cd3-3e0f-4c50-874a-160979e547af" providerId="ADAL" clId="{5312B6DD-EBB4-4285-A422-9221C0061916}" dt="2021-10-25T04:43:07.757" v="6" actId="20577"/>
        <pc:sldMkLst>
          <pc:docMk/>
          <pc:sldMk cId="1877359431" sldId="3127"/>
        </pc:sldMkLst>
        <pc:spChg chg="mod">
          <ac:chgData name="Andrea Ticozzi" userId="f7f79cd3-3e0f-4c50-874a-160979e547af" providerId="ADAL" clId="{5312B6DD-EBB4-4285-A422-9221C0061916}" dt="2021-10-25T04:43:07.757" v="6" actId="20577"/>
          <ac:spMkLst>
            <pc:docMk/>
            <pc:sldMk cId="1877359431" sldId="3127"/>
            <ac:spMk id="9" creationId="{433F3CB4-5DCF-4CC6-80E8-CAA6F30F8047}"/>
          </ac:spMkLst>
        </pc:spChg>
      </pc:sldChg>
    </pc:docChg>
  </pc:docChgLst>
  <pc:docChgLst>
    <pc:chgData name="Sergio Matteo Savaresi" userId="S::10149777@polimi.it::44ea726d-fc4b-4f0b-a4e0-ce9caea8febc" providerId="AD" clId="Web-{6771003E-6354-BF8F-0C6E-726A8057E83B}"/>
    <pc:docChg chg="modSld">
      <pc:chgData name="Sergio Matteo Savaresi" userId="S::10149777@polimi.it::44ea726d-fc4b-4f0b-a4e0-ce9caea8febc" providerId="AD" clId="Web-{6771003E-6354-BF8F-0C6E-726A8057E83B}" dt="2021-08-24T12:00:34.539" v="21"/>
      <pc:docMkLst>
        <pc:docMk/>
      </pc:docMkLst>
      <pc:sldChg chg="delSp modSp">
        <pc:chgData name="Sergio Matteo Savaresi" userId="S::10149777@polimi.it::44ea726d-fc4b-4f0b-a4e0-ce9caea8febc" providerId="AD" clId="Web-{6771003E-6354-BF8F-0C6E-726A8057E83B}" dt="2021-08-24T12:00:34.539" v="21"/>
        <pc:sldMkLst>
          <pc:docMk/>
          <pc:sldMk cId="3458649674" sldId="3100"/>
        </pc:sldMkLst>
        <pc:spChg chg="del">
          <ac:chgData name="Sergio Matteo Savaresi" userId="S::10149777@polimi.it::44ea726d-fc4b-4f0b-a4e0-ce9caea8febc" providerId="AD" clId="Web-{6771003E-6354-BF8F-0C6E-726A8057E83B}" dt="2021-08-24T11:59:52.632" v="11"/>
          <ac:spMkLst>
            <pc:docMk/>
            <pc:sldMk cId="3458649674" sldId="3100"/>
            <ac:spMk id="6" creationId="{3CD63A30-A2E2-40FF-8D41-5BADDD58A1D8}"/>
          </ac:spMkLst>
        </pc:spChg>
        <pc:spChg chg="del">
          <ac:chgData name="Sergio Matteo Savaresi" userId="S::10149777@polimi.it::44ea726d-fc4b-4f0b-a4e0-ce9caea8febc" providerId="AD" clId="Web-{6771003E-6354-BF8F-0C6E-726A8057E83B}" dt="2021-08-24T11:59:52.632" v="10"/>
          <ac:spMkLst>
            <pc:docMk/>
            <pc:sldMk cId="3458649674" sldId="3100"/>
            <ac:spMk id="7" creationId="{BC9B9CD7-CBCC-4367-84B6-E8E17B6A6F41}"/>
          </ac:spMkLst>
        </pc:spChg>
        <pc:spChg chg="del">
          <ac:chgData name="Sergio Matteo Savaresi" userId="S::10149777@polimi.it::44ea726d-fc4b-4f0b-a4e0-ce9caea8febc" providerId="AD" clId="Web-{6771003E-6354-BF8F-0C6E-726A8057E83B}" dt="2021-08-24T11:59:52.632" v="4"/>
          <ac:spMkLst>
            <pc:docMk/>
            <pc:sldMk cId="3458649674" sldId="3100"/>
            <ac:spMk id="20" creationId="{66BAE09F-0F1A-4A13-927E-7EB54D5D7568}"/>
          </ac:spMkLst>
        </pc:spChg>
        <pc:spChg chg="del">
          <ac:chgData name="Sergio Matteo Savaresi" userId="S::10149777@polimi.it::44ea726d-fc4b-4f0b-a4e0-ce9caea8febc" providerId="AD" clId="Web-{6771003E-6354-BF8F-0C6E-726A8057E83B}" dt="2021-08-24T11:59:52.632" v="8"/>
          <ac:spMkLst>
            <pc:docMk/>
            <pc:sldMk cId="3458649674" sldId="3100"/>
            <ac:spMk id="23" creationId="{1D5C7529-C790-4E6C-8742-D0F929124F5A}"/>
          </ac:spMkLst>
        </pc:spChg>
        <pc:spChg chg="del">
          <ac:chgData name="Sergio Matteo Savaresi" userId="S::10149777@polimi.it::44ea726d-fc4b-4f0b-a4e0-ce9caea8febc" providerId="AD" clId="Web-{6771003E-6354-BF8F-0C6E-726A8057E83B}" dt="2021-08-24T11:59:52.632" v="7"/>
          <ac:spMkLst>
            <pc:docMk/>
            <pc:sldMk cId="3458649674" sldId="3100"/>
            <ac:spMk id="27" creationId="{46919BF2-3AE6-4C78-B428-FB2EEE36EC51}"/>
          </ac:spMkLst>
        </pc:spChg>
        <pc:spChg chg="del">
          <ac:chgData name="Sergio Matteo Savaresi" userId="S::10149777@polimi.it::44ea726d-fc4b-4f0b-a4e0-ce9caea8febc" providerId="AD" clId="Web-{6771003E-6354-BF8F-0C6E-726A8057E83B}" dt="2021-08-24T11:59:52.632" v="6"/>
          <ac:spMkLst>
            <pc:docMk/>
            <pc:sldMk cId="3458649674" sldId="3100"/>
            <ac:spMk id="28" creationId="{C224865C-F622-4528-9C15-EACD5FDDC1DD}"/>
          </ac:spMkLst>
        </pc:spChg>
        <pc:spChg chg="del">
          <ac:chgData name="Sergio Matteo Savaresi" userId="S::10149777@polimi.it::44ea726d-fc4b-4f0b-a4e0-ce9caea8febc" providerId="AD" clId="Web-{6771003E-6354-BF8F-0C6E-726A8057E83B}" dt="2021-08-24T11:59:52.616" v="3"/>
          <ac:spMkLst>
            <pc:docMk/>
            <pc:sldMk cId="3458649674" sldId="3100"/>
            <ac:spMk id="34" creationId="{9BBE42CB-D64D-45DC-AAB3-6ADA407D67DB}"/>
          </ac:spMkLst>
        </pc:spChg>
        <pc:spChg chg="del">
          <ac:chgData name="Sergio Matteo Savaresi" userId="S::10149777@polimi.it::44ea726d-fc4b-4f0b-a4e0-ce9caea8febc" providerId="AD" clId="Web-{6771003E-6354-BF8F-0C6E-726A8057E83B}" dt="2021-08-24T11:59:52.616" v="1"/>
          <ac:spMkLst>
            <pc:docMk/>
            <pc:sldMk cId="3458649674" sldId="3100"/>
            <ac:spMk id="42" creationId="{AD06419B-9FA3-4D84-A8D0-091B8CBB5299}"/>
          </ac:spMkLst>
        </pc:spChg>
        <pc:spChg chg="del">
          <ac:chgData name="Sergio Matteo Savaresi" userId="S::10149777@polimi.it::44ea726d-fc4b-4f0b-a4e0-ce9caea8febc" providerId="AD" clId="Web-{6771003E-6354-BF8F-0C6E-726A8057E83B}" dt="2021-08-24T11:59:52.616" v="0"/>
          <ac:spMkLst>
            <pc:docMk/>
            <pc:sldMk cId="3458649674" sldId="3100"/>
            <ac:spMk id="43" creationId="{20FE2C35-4103-48CD-9DF6-9F448EFF8BD1}"/>
          </ac:spMkLst>
        </pc:spChg>
        <pc:spChg chg="del">
          <ac:chgData name="Sergio Matteo Savaresi" userId="S::10149777@polimi.it::44ea726d-fc4b-4f0b-a4e0-ce9caea8febc" providerId="AD" clId="Web-{6771003E-6354-BF8F-0C6E-726A8057E83B}" dt="2021-08-24T12:00:34.539" v="21"/>
          <ac:spMkLst>
            <pc:docMk/>
            <pc:sldMk cId="3458649674" sldId="3100"/>
            <ac:spMk id="51" creationId="{321BA46A-8567-4272-8209-A1C7AAD430FA}"/>
          </ac:spMkLst>
        </pc:spChg>
        <pc:spChg chg="del">
          <ac:chgData name="Sergio Matteo Savaresi" userId="S::10149777@polimi.it::44ea726d-fc4b-4f0b-a4e0-ce9caea8febc" providerId="AD" clId="Web-{6771003E-6354-BF8F-0C6E-726A8057E83B}" dt="2021-08-24T12:00:34.539" v="20"/>
          <ac:spMkLst>
            <pc:docMk/>
            <pc:sldMk cId="3458649674" sldId="3100"/>
            <ac:spMk id="52" creationId="{378F5E96-7090-4290-9332-D7AC0800E569}"/>
          </ac:spMkLst>
        </pc:spChg>
        <pc:spChg chg="del">
          <ac:chgData name="Sergio Matteo Savaresi" userId="S::10149777@polimi.it::44ea726d-fc4b-4f0b-a4e0-ce9caea8febc" providerId="AD" clId="Web-{6771003E-6354-BF8F-0C6E-726A8057E83B}" dt="2021-08-24T12:00:34.539" v="19"/>
          <ac:spMkLst>
            <pc:docMk/>
            <pc:sldMk cId="3458649674" sldId="3100"/>
            <ac:spMk id="53" creationId="{761461AC-0C24-43BB-AA24-AE7FF1AC7D72}"/>
          </ac:spMkLst>
        </pc:spChg>
        <pc:spChg chg="del">
          <ac:chgData name="Sergio Matteo Savaresi" userId="S::10149777@polimi.it::44ea726d-fc4b-4f0b-a4e0-ce9caea8febc" providerId="AD" clId="Web-{6771003E-6354-BF8F-0C6E-726A8057E83B}" dt="2021-08-24T12:00:34.539" v="18"/>
          <ac:spMkLst>
            <pc:docMk/>
            <pc:sldMk cId="3458649674" sldId="3100"/>
            <ac:spMk id="54" creationId="{FF908BA9-3CD5-4D6A-A37B-52828E3DBECB}"/>
          </ac:spMkLst>
        </pc:spChg>
        <pc:cxnChg chg="mod">
          <ac:chgData name="Sergio Matteo Savaresi" userId="S::10149777@polimi.it::44ea726d-fc4b-4f0b-a4e0-ce9caea8febc" providerId="AD" clId="Web-{6771003E-6354-BF8F-0C6E-726A8057E83B}" dt="2021-08-24T12:00:27.882" v="17" actId="14100"/>
          <ac:cxnSpMkLst>
            <pc:docMk/>
            <pc:sldMk cId="3458649674" sldId="3100"/>
            <ac:cxnSpMk id="11" creationId="{64B64BD8-508A-4184-93BB-FD0BDDFCF0DE}"/>
          </ac:cxnSpMkLst>
        </pc:cxnChg>
        <pc:cxnChg chg="mod">
          <ac:chgData name="Sergio Matteo Savaresi" userId="S::10149777@polimi.it::44ea726d-fc4b-4f0b-a4e0-ce9caea8febc" providerId="AD" clId="Web-{6771003E-6354-BF8F-0C6E-726A8057E83B}" dt="2021-08-24T12:00:18.554" v="15" actId="14100"/>
          <ac:cxnSpMkLst>
            <pc:docMk/>
            <pc:sldMk cId="3458649674" sldId="3100"/>
            <ac:cxnSpMk id="13" creationId="{D79F9E7D-D717-4672-81B4-E945ABA75195}"/>
          </ac:cxnSpMkLst>
        </pc:cxnChg>
        <pc:cxnChg chg="del mod">
          <ac:chgData name="Sergio Matteo Savaresi" userId="S::10149777@polimi.it::44ea726d-fc4b-4f0b-a4e0-ce9caea8febc" providerId="AD" clId="Web-{6771003E-6354-BF8F-0C6E-726A8057E83B}" dt="2021-08-24T11:59:52.632" v="9"/>
          <ac:cxnSpMkLst>
            <pc:docMk/>
            <pc:sldMk cId="3458649674" sldId="3100"/>
            <ac:cxnSpMk id="16" creationId="{D07B4643-5EA9-49BE-99D4-B54ABFCDE8E3}"/>
          </ac:cxnSpMkLst>
        </pc:cxnChg>
        <pc:cxnChg chg="del mod">
          <ac:chgData name="Sergio Matteo Savaresi" userId="S::10149777@polimi.it::44ea726d-fc4b-4f0b-a4e0-ce9caea8febc" providerId="AD" clId="Web-{6771003E-6354-BF8F-0C6E-726A8057E83B}" dt="2021-08-24T11:59:52.632" v="5"/>
          <ac:cxnSpMkLst>
            <pc:docMk/>
            <pc:sldMk cId="3458649674" sldId="3100"/>
            <ac:cxnSpMk id="30" creationId="{0C307587-1F2A-486F-968F-CB0695014F8E}"/>
          </ac:cxnSpMkLst>
        </pc:cxnChg>
        <pc:cxnChg chg="del mod">
          <ac:chgData name="Sergio Matteo Savaresi" userId="S::10149777@polimi.it::44ea726d-fc4b-4f0b-a4e0-ce9caea8febc" providerId="AD" clId="Web-{6771003E-6354-BF8F-0C6E-726A8057E83B}" dt="2021-08-24T11:59:52.616" v="2"/>
          <ac:cxnSpMkLst>
            <pc:docMk/>
            <pc:sldMk cId="3458649674" sldId="3100"/>
            <ac:cxnSpMk id="35" creationId="{00A9F9E2-E7F1-4F24-B8F9-2D7114E5AACA}"/>
          </ac:cxnSpMkLst>
        </pc:cxnChg>
      </pc:sldChg>
    </pc:docChg>
  </pc:docChgLst>
  <pc:docChgLst>
    <pc:chgData name="Andrea Ticozzi" userId="f7f79cd3-3e0f-4c50-874a-160979e547af" providerId="ADAL" clId="{BDDA3A8A-5176-4B27-B053-91272D8CBEC4}"/>
    <pc:docChg chg="undo custSel addSld delSld modSld modSection">
      <pc:chgData name="Andrea Ticozzi" userId="f7f79cd3-3e0f-4c50-874a-160979e547af" providerId="ADAL" clId="{BDDA3A8A-5176-4B27-B053-91272D8CBEC4}" dt="2021-10-26T06:37:47.870" v="3489" actId="20577"/>
      <pc:docMkLst>
        <pc:docMk/>
      </pc:docMkLst>
      <pc:sldChg chg="modSp mod">
        <pc:chgData name="Andrea Ticozzi" userId="f7f79cd3-3e0f-4c50-874a-160979e547af" providerId="ADAL" clId="{BDDA3A8A-5176-4B27-B053-91272D8CBEC4}" dt="2021-10-26T06:37:47.870" v="3489" actId="20577"/>
        <pc:sldMkLst>
          <pc:docMk/>
          <pc:sldMk cId="727411668" sldId="320"/>
        </pc:sldMkLst>
        <pc:spChg chg="mod">
          <ac:chgData name="Andrea Ticozzi" userId="f7f79cd3-3e0f-4c50-874a-160979e547af" providerId="ADAL" clId="{BDDA3A8A-5176-4B27-B053-91272D8CBEC4}" dt="2021-10-26T06:37:47.870" v="3489" actId="20577"/>
          <ac:spMkLst>
            <pc:docMk/>
            <pc:sldMk cId="727411668" sldId="320"/>
            <ac:spMk id="5" creationId="{F867F9D1-68E6-4378-9DE0-7167E05F665C}"/>
          </ac:spMkLst>
        </pc:spChg>
        <pc:spChg chg="mod">
          <ac:chgData name="Andrea Ticozzi" userId="f7f79cd3-3e0f-4c50-874a-160979e547af" providerId="ADAL" clId="{BDDA3A8A-5176-4B27-B053-91272D8CBEC4}" dt="2021-10-26T04:59:43.492" v="30" actId="20577"/>
          <ac:spMkLst>
            <pc:docMk/>
            <pc:sldMk cId="727411668" sldId="320"/>
            <ac:spMk id="6" creationId="{38275E6B-F63B-4AA7-8126-9C8BFDDB207F}"/>
          </ac:spMkLst>
        </pc:spChg>
      </pc:sldChg>
      <pc:sldChg chg="del">
        <pc:chgData name="Andrea Ticozzi" userId="f7f79cd3-3e0f-4c50-874a-160979e547af" providerId="ADAL" clId="{BDDA3A8A-5176-4B27-B053-91272D8CBEC4}" dt="2021-10-26T05:57:22.455" v="1441" actId="47"/>
        <pc:sldMkLst>
          <pc:docMk/>
          <pc:sldMk cId="4022240828" sldId="3122"/>
        </pc:sldMkLst>
      </pc:sldChg>
      <pc:sldChg chg="del">
        <pc:chgData name="Andrea Ticozzi" userId="f7f79cd3-3e0f-4c50-874a-160979e547af" providerId="ADAL" clId="{BDDA3A8A-5176-4B27-B053-91272D8CBEC4}" dt="2021-10-26T05:57:19.733" v="1440" actId="47"/>
        <pc:sldMkLst>
          <pc:docMk/>
          <pc:sldMk cId="263160936" sldId="3123"/>
        </pc:sldMkLst>
      </pc:sldChg>
      <pc:sldChg chg="del">
        <pc:chgData name="Andrea Ticozzi" userId="f7f79cd3-3e0f-4c50-874a-160979e547af" providerId="ADAL" clId="{BDDA3A8A-5176-4B27-B053-91272D8CBEC4}" dt="2021-10-26T05:57:19.733" v="1440" actId="47"/>
        <pc:sldMkLst>
          <pc:docMk/>
          <pc:sldMk cId="172277879" sldId="3124"/>
        </pc:sldMkLst>
      </pc:sldChg>
      <pc:sldChg chg="del">
        <pc:chgData name="Andrea Ticozzi" userId="f7f79cd3-3e0f-4c50-874a-160979e547af" providerId="ADAL" clId="{BDDA3A8A-5176-4B27-B053-91272D8CBEC4}" dt="2021-10-26T05:57:19.733" v="1440" actId="47"/>
        <pc:sldMkLst>
          <pc:docMk/>
          <pc:sldMk cId="850086777" sldId="3125"/>
        </pc:sldMkLst>
      </pc:sldChg>
      <pc:sldChg chg="del">
        <pc:chgData name="Andrea Ticozzi" userId="f7f79cd3-3e0f-4c50-874a-160979e547af" providerId="ADAL" clId="{BDDA3A8A-5176-4B27-B053-91272D8CBEC4}" dt="2021-10-26T05:57:19.733" v="1440" actId="47"/>
        <pc:sldMkLst>
          <pc:docMk/>
          <pc:sldMk cId="625148252" sldId="3126"/>
        </pc:sldMkLst>
      </pc:sldChg>
      <pc:sldChg chg="modSp mod">
        <pc:chgData name="Andrea Ticozzi" userId="f7f79cd3-3e0f-4c50-874a-160979e547af" providerId="ADAL" clId="{BDDA3A8A-5176-4B27-B053-91272D8CBEC4}" dt="2021-10-26T06:26:38.932" v="3099" actId="20577"/>
        <pc:sldMkLst>
          <pc:docMk/>
          <pc:sldMk cId="1877359431" sldId="3127"/>
        </pc:sldMkLst>
        <pc:spChg chg="mod">
          <ac:chgData name="Andrea Ticozzi" userId="f7f79cd3-3e0f-4c50-874a-160979e547af" providerId="ADAL" clId="{BDDA3A8A-5176-4B27-B053-91272D8CBEC4}" dt="2021-10-26T06:26:38.932" v="3099" actId="20577"/>
          <ac:spMkLst>
            <pc:docMk/>
            <pc:sldMk cId="1877359431" sldId="3127"/>
            <ac:spMk id="9" creationId="{433F3CB4-5DCF-4CC6-80E8-CAA6F30F8047}"/>
          </ac:spMkLst>
        </pc:spChg>
      </pc:sldChg>
      <pc:sldChg chg="addSp delSp modSp add mod">
        <pc:chgData name="Andrea Ticozzi" userId="f7f79cd3-3e0f-4c50-874a-160979e547af" providerId="ADAL" clId="{BDDA3A8A-5176-4B27-B053-91272D8CBEC4}" dt="2021-10-26T05:54:56.766" v="1238"/>
        <pc:sldMkLst>
          <pc:docMk/>
          <pc:sldMk cId="1855276632" sldId="3128"/>
        </pc:sldMkLst>
        <pc:spChg chg="mod">
          <ac:chgData name="Andrea Ticozzi" userId="f7f79cd3-3e0f-4c50-874a-160979e547af" providerId="ADAL" clId="{BDDA3A8A-5176-4B27-B053-91272D8CBEC4}" dt="2021-10-26T05:00:14.942" v="57" actId="20577"/>
          <ac:spMkLst>
            <pc:docMk/>
            <pc:sldMk cId="1855276632" sldId="3128"/>
            <ac:spMk id="2" creationId="{7B34386E-CA93-497B-87DE-E30FF338DE75}"/>
          </ac:spMkLst>
        </pc:spChg>
        <pc:spChg chg="add del mod">
          <ac:chgData name="Andrea Ticozzi" userId="f7f79cd3-3e0f-4c50-874a-160979e547af" providerId="ADAL" clId="{BDDA3A8A-5176-4B27-B053-91272D8CBEC4}" dt="2021-10-26T05:07:25.091" v="300" actId="478"/>
          <ac:spMkLst>
            <pc:docMk/>
            <pc:sldMk cId="1855276632" sldId="3128"/>
            <ac:spMk id="12" creationId="{F0020E1F-49CA-4C69-AC19-AF30775534D0}"/>
          </ac:spMkLst>
        </pc:spChg>
        <pc:spChg chg="add mod">
          <ac:chgData name="Andrea Ticozzi" userId="f7f79cd3-3e0f-4c50-874a-160979e547af" providerId="ADAL" clId="{BDDA3A8A-5176-4B27-B053-91272D8CBEC4}" dt="2021-10-26T05:27:40.399" v="510" actId="12788"/>
          <ac:spMkLst>
            <pc:docMk/>
            <pc:sldMk cId="1855276632" sldId="3128"/>
            <ac:spMk id="13" creationId="{2B98928D-A3ED-40CC-85CB-C3A5FF37636C}"/>
          </ac:spMkLst>
        </pc:spChg>
        <pc:spChg chg="add del mod">
          <ac:chgData name="Andrea Ticozzi" userId="f7f79cd3-3e0f-4c50-874a-160979e547af" providerId="ADAL" clId="{BDDA3A8A-5176-4B27-B053-91272D8CBEC4}" dt="2021-10-26T05:02:03.976" v="109" actId="21"/>
          <ac:spMkLst>
            <pc:docMk/>
            <pc:sldMk cId="1855276632" sldId="3128"/>
            <ac:spMk id="14" creationId="{D0DF40CE-63A8-4B5F-9D33-CE8AD3C45B45}"/>
          </ac:spMkLst>
        </pc:spChg>
        <pc:spChg chg="add del mod">
          <ac:chgData name="Andrea Ticozzi" userId="f7f79cd3-3e0f-4c50-874a-160979e547af" providerId="ADAL" clId="{BDDA3A8A-5176-4B27-B053-91272D8CBEC4}" dt="2021-10-26T05:02:07.012" v="113"/>
          <ac:spMkLst>
            <pc:docMk/>
            <pc:sldMk cId="1855276632" sldId="3128"/>
            <ac:spMk id="15" creationId="{7B4B5F78-EDDA-4E53-9C33-9EA408DA04A1}"/>
          </ac:spMkLst>
        </pc:spChg>
        <pc:spChg chg="del">
          <ac:chgData name="Andrea Ticozzi" userId="f7f79cd3-3e0f-4c50-874a-160979e547af" providerId="ADAL" clId="{BDDA3A8A-5176-4B27-B053-91272D8CBEC4}" dt="2021-10-26T04:59:58.195" v="33" actId="478"/>
          <ac:spMkLst>
            <pc:docMk/>
            <pc:sldMk cId="1855276632" sldId="3128"/>
            <ac:spMk id="16" creationId="{D7942316-8AFC-4009-B2E4-AFEB0191907C}"/>
          </ac:spMkLst>
        </pc:spChg>
        <pc:spChg chg="del">
          <ac:chgData name="Andrea Ticozzi" userId="f7f79cd3-3e0f-4c50-874a-160979e547af" providerId="ADAL" clId="{BDDA3A8A-5176-4B27-B053-91272D8CBEC4}" dt="2021-10-26T05:00:18.183" v="58" actId="478"/>
          <ac:spMkLst>
            <pc:docMk/>
            <pc:sldMk cId="1855276632" sldId="3128"/>
            <ac:spMk id="17" creationId="{9F4955A7-81C8-4E86-9DFA-97F6AF302598}"/>
          </ac:spMkLst>
        </pc:spChg>
        <pc:spChg chg="add mod">
          <ac:chgData name="Andrea Ticozzi" userId="f7f79cd3-3e0f-4c50-874a-160979e547af" providerId="ADAL" clId="{BDDA3A8A-5176-4B27-B053-91272D8CBEC4}" dt="2021-10-26T05:27:48.198" v="511" actId="408"/>
          <ac:spMkLst>
            <pc:docMk/>
            <pc:sldMk cId="1855276632" sldId="3128"/>
            <ac:spMk id="18" creationId="{38183056-996C-4643-8314-12512B89D775}"/>
          </ac:spMkLst>
        </pc:spChg>
        <pc:spChg chg="add mod">
          <ac:chgData name="Andrea Ticozzi" userId="f7f79cd3-3e0f-4c50-874a-160979e547af" providerId="ADAL" clId="{BDDA3A8A-5176-4B27-B053-91272D8CBEC4}" dt="2021-10-26T05:27:54.343" v="513" actId="1076"/>
          <ac:spMkLst>
            <pc:docMk/>
            <pc:sldMk cId="1855276632" sldId="3128"/>
            <ac:spMk id="20" creationId="{7BB7D096-5F18-4B52-BC66-80FB83219E76}"/>
          </ac:spMkLst>
        </pc:spChg>
        <pc:spChg chg="add mod">
          <ac:chgData name="Andrea Ticozzi" userId="f7f79cd3-3e0f-4c50-874a-160979e547af" providerId="ADAL" clId="{BDDA3A8A-5176-4B27-B053-91272D8CBEC4}" dt="2021-10-26T05:27:40.399" v="510" actId="12788"/>
          <ac:spMkLst>
            <pc:docMk/>
            <pc:sldMk cId="1855276632" sldId="3128"/>
            <ac:spMk id="30" creationId="{AC04E6CC-5272-4F37-B207-881F02D89079}"/>
          </ac:spMkLst>
        </pc:spChg>
        <pc:spChg chg="add mod">
          <ac:chgData name="Andrea Ticozzi" userId="f7f79cd3-3e0f-4c50-874a-160979e547af" providerId="ADAL" clId="{BDDA3A8A-5176-4B27-B053-91272D8CBEC4}" dt="2021-10-26T05:27:51.947" v="512" actId="1076"/>
          <ac:spMkLst>
            <pc:docMk/>
            <pc:sldMk cId="1855276632" sldId="3128"/>
            <ac:spMk id="33" creationId="{AC503182-6161-4028-9B67-E83B8C30987F}"/>
          </ac:spMkLst>
        </pc:spChg>
        <pc:spChg chg="add mod">
          <ac:chgData name="Andrea Ticozzi" userId="f7f79cd3-3e0f-4c50-874a-160979e547af" providerId="ADAL" clId="{BDDA3A8A-5176-4B27-B053-91272D8CBEC4}" dt="2021-10-26T05:26:59.875" v="493" actId="1076"/>
          <ac:spMkLst>
            <pc:docMk/>
            <pc:sldMk cId="1855276632" sldId="3128"/>
            <ac:spMk id="43" creationId="{9691D714-DB16-4091-BEC3-77768647FBD3}"/>
          </ac:spMkLst>
        </pc:spChg>
        <pc:spChg chg="add mod">
          <ac:chgData name="Andrea Ticozzi" userId="f7f79cd3-3e0f-4c50-874a-160979e547af" providerId="ADAL" clId="{BDDA3A8A-5176-4B27-B053-91272D8CBEC4}" dt="2021-10-26T05:27:29.489" v="508" actId="20577"/>
          <ac:spMkLst>
            <pc:docMk/>
            <pc:sldMk cId="1855276632" sldId="3128"/>
            <ac:spMk id="47" creationId="{5A9163AD-C80F-4D91-8621-0825A71C05DC}"/>
          </ac:spMkLst>
        </pc:spChg>
        <pc:spChg chg="add mod">
          <ac:chgData name="Andrea Ticozzi" userId="f7f79cd3-3e0f-4c50-874a-160979e547af" providerId="ADAL" clId="{BDDA3A8A-5176-4B27-B053-91272D8CBEC4}" dt="2021-10-26T05:54:49.334" v="1234" actId="1076"/>
          <ac:spMkLst>
            <pc:docMk/>
            <pc:sldMk cId="1855276632" sldId="3128"/>
            <ac:spMk id="50" creationId="{0E00BD1E-1055-4D70-9D6E-7E84766E9820}"/>
          </ac:spMkLst>
        </pc:spChg>
        <pc:spChg chg="add mod">
          <ac:chgData name="Andrea Ticozzi" userId="f7f79cd3-3e0f-4c50-874a-160979e547af" providerId="ADAL" clId="{BDDA3A8A-5176-4B27-B053-91272D8CBEC4}" dt="2021-10-26T05:42:58.816" v="736" actId="20577"/>
          <ac:spMkLst>
            <pc:docMk/>
            <pc:sldMk cId="1855276632" sldId="3128"/>
            <ac:spMk id="55" creationId="{9F696141-EB1A-47D2-8C38-94BCB7B5A38F}"/>
          </ac:spMkLst>
        </pc:spChg>
        <pc:spChg chg="add mod">
          <ac:chgData name="Andrea Ticozzi" userId="f7f79cd3-3e0f-4c50-874a-160979e547af" providerId="ADAL" clId="{BDDA3A8A-5176-4B27-B053-91272D8CBEC4}" dt="2021-10-26T05:43:00.911" v="738" actId="20577"/>
          <ac:spMkLst>
            <pc:docMk/>
            <pc:sldMk cId="1855276632" sldId="3128"/>
            <ac:spMk id="56" creationId="{CCDAEE74-4CD0-4051-AF74-F2312F0BC5AC}"/>
          </ac:spMkLst>
        </pc:spChg>
        <pc:spChg chg="add mod">
          <ac:chgData name="Andrea Ticozzi" userId="f7f79cd3-3e0f-4c50-874a-160979e547af" providerId="ADAL" clId="{BDDA3A8A-5176-4B27-B053-91272D8CBEC4}" dt="2021-10-26T05:43:02.820" v="740" actId="20577"/>
          <ac:spMkLst>
            <pc:docMk/>
            <pc:sldMk cId="1855276632" sldId="3128"/>
            <ac:spMk id="57" creationId="{11985CC3-5E12-44B1-98B1-1A91DE8D45D5}"/>
          </ac:spMkLst>
        </pc:spChg>
        <pc:spChg chg="add del mod">
          <ac:chgData name="Andrea Ticozzi" userId="f7f79cd3-3e0f-4c50-874a-160979e547af" providerId="ADAL" clId="{BDDA3A8A-5176-4B27-B053-91272D8CBEC4}" dt="2021-10-26T05:54:56.766" v="1238"/>
          <ac:spMkLst>
            <pc:docMk/>
            <pc:sldMk cId="1855276632" sldId="3128"/>
            <ac:spMk id="59" creationId="{552777E9-9D6A-4085-A9A0-84FDC3D253A1}"/>
          </ac:spMkLst>
        </pc:spChg>
        <pc:grpChg chg="del">
          <ac:chgData name="Andrea Ticozzi" userId="f7f79cd3-3e0f-4c50-874a-160979e547af" providerId="ADAL" clId="{BDDA3A8A-5176-4B27-B053-91272D8CBEC4}" dt="2021-10-26T04:59:56.298" v="32" actId="478"/>
          <ac:grpSpMkLst>
            <pc:docMk/>
            <pc:sldMk cId="1855276632" sldId="3128"/>
            <ac:grpSpMk id="29" creationId="{A13C074D-578D-41F3-AE45-E5C25F2F42EF}"/>
          </ac:grpSpMkLst>
        </pc:grpChg>
        <pc:cxnChg chg="add mod">
          <ac:chgData name="Andrea Ticozzi" userId="f7f79cd3-3e0f-4c50-874a-160979e547af" providerId="ADAL" clId="{BDDA3A8A-5176-4B27-B053-91272D8CBEC4}" dt="2021-10-26T05:27:48.198" v="511" actId="408"/>
          <ac:cxnSpMkLst>
            <pc:docMk/>
            <pc:sldMk cId="1855276632" sldId="3128"/>
            <ac:cxnSpMk id="9" creationId="{9A5C4D0C-E8D7-41A3-B8F4-C21A9BE204C7}"/>
          </ac:cxnSpMkLst>
        </pc:cxnChg>
        <pc:cxnChg chg="add mod">
          <ac:chgData name="Andrea Ticozzi" userId="f7f79cd3-3e0f-4c50-874a-160979e547af" providerId="ADAL" clId="{BDDA3A8A-5176-4B27-B053-91272D8CBEC4}" dt="2021-10-26T05:27:48.198" v="511" actId="408"/>
          <ac:cxnSpMkLst>
            <pc:docMk/>
            <pc:sldMk cId="1855276632" sldId="3128"/>
            <ac:cxnSpMk id="31" creationId="{8C875211-5F2E-40F0-89C5-8CFF4163ED77}"/>
          </ac:cxnSpMkLst>
        </pc:cxnChg>
        <pc:cxnChg chg="add mod">
          <ac:chgData name="Andrea Ticozzi" userId="f7f79cd3-3e0f-4c50-874a-160979e547af" providerId="ADAL" clId="{BDDA3A8A-5176-4B27-B053-91272D8CBEC4}" dt="2021-10-26T05:25:54.748" v="470" actId="14100"/>
          <ac:cxnSpMkLst>
            <pc:docMk/>
            <pc:sldMk cId="1855276632" sldId="3128"/>
            <ac:cxnSpMk id="38" creationId="{F914E670-CFB5-4433-9F22-F96FC32CA5C4}"/>
          </ac:cxnSpMkLst>
        </pc:cxnChg>
        <pc:cxnChg chg="add del mod">
          <ac:chgData name="Andrea Ticozzi" userId="f7f79cd3-3e0f-4c50-874a-160979e547af" providerId="ADAL" clId="{BDDA3A8A-5176-4B27-B053-91272D8CBEC4}" dt="2021-10-26T05:27:26.830" v="502" actId="478"/>
          <ac:cxnSpMkLst>
            <pc:docMk/>
            <pc:sldMk cId="1855276632" sldId="3128"/>
            <ac:cxnSpMk id="42" creationId="{FF1D725B-4A08-47D8-AAB4-346E2691FE5D}"/>
          </ac:cxnSpMkLst>
        </pc:cxnChg>
        <pc:cxnChg chg="add del mod">
          <ac:chgData name="Andrea Ticozzi" userId="f7f79cd3-3e0f-4c50-874a-160979e547af" providerId="ADAL" clId="{BDDA3A8A-5176-4B27-B053-91272D8CBEC4}" dt="2021-10-26T05:27:26.228" v="501" actId="478"/>
          <ac:cxnSpMkLst>
            <pc:docMk/>
            <pc:sldMk cId="1855276632" sldId="3128"/>
            <ac:cxnSpMk id="48" creationId="{B7FAC0E3-EAD8-4999-96FE-D60F6348E95F}"/>
          </ac:cxnSpMkLst>
        </pc:cxnChg>
        <pc:cxnChg chg="add mod">
          <ac:chgData name="Andrea Ticozzi" userId="f7f79cd3-3e0f-4c50-874a-160979e547af" providerId="ADAL" clId="{BDDA3A8A-5176-4B27-B053-91272D8CBEC4}" dt="2021-10-26T05:29:26.066" v="519"/>
          <ac:cxnSpMkLst>
            <pc:docMk/>
            <pc:sldMk cId="1855276632" sldId="3128"/>
            <ac:cxnSpMk id="49" creationId="{D6D3632D-7183-495E-B2C3-FAFC8387254F}"/>
          </ac:cxnSpMkLst>
        </pc:cxnChg>
        <pc:cxnChg chg="add mod">
          <ac:chgData name="Andrea Ticozzi" userId="f7f79cd3-3e0f-4c50-874a-160979e547af" providerId="ADAL" clId="{BDDA3A8A-5176-4B27-B053-91272D8CBEC4}" dt="2021-10-26T05:41:16.150" v="698" actId="1076"/>
          <ac:cxnSpMkLst>
            <pc:docMk/>
            <pc:sldMk cId="1855276632" sldId="3128"/>
            <ac:cxnSpMk id="52" creationId="{9717FEA2-F195-44F9-A4DF-4757EB3914A2}"/>
          </ac:cxnSpMkLst>
        </pc:cxnChg>
        <pc:cxnChg chg="add mod">
          <ac:chgData name="Andrea Ticozzi" userId="f7f79cd3-3e0f-4c50-874a-160979e547af" providerId="ADAL" clId="{BDDA3A8A-5176-4B27-B053-91272D8CBEC4}" dt="2021-10-26T05:41:28.285" v="703" actId="1076"/>
          <ac:cxnSpMkLst>
            <pc:docMk/>
            <pc:sldMk cId="1855276632" sldId="3128"/>
            <ac:cxnSpMk id="53" creationId="{4A03EDD2-9A7C-4C36-84A6-FF0F46F7BD55}"/>
          </ac:cxnSpMkLst>
        </pc:cxnChg>
        <pc:cxnChg chg="add mod">
          <ac:chgData name="Andrea Ticozzi" userId="f7f79cd3-3e0f-4c50-874a-160979e547af" providerId="ADAL" clId="{BDDA3A8A-5176-4B27-B053-91272D8CBEC4}" dt="2021-10-26T05:41:37.073" v="706" actId="1076"/>
          <ac:cxnSpMkLst>
            <pc:docMk/>
            <pc:sldMk cId="1855276632" sldId="3128"/>
            <ac:cxnSpMk id="54" creationId="{5D1AAA1D-A645-4CFB-8A8B-9B0DDADCF305}"/>
          </ac:cxnSpMkLst>
        </pc:cxnChg>
        <pc:cxnChg chg="add del mod">
          <ac:chgData name="Andrea Ticozzi" userId="f7f79cd3-3e0f-4c50-874a-160979e547af" providerId="ADAL" clId="{BDDA3A8A-5176-4B27-B053-91272D8CBEC4}" dt="2021-10-26T05:54:45.993" v="1232"/>
          <ac:cxnSpMkLst>
            <pc:docMk/>
            <pc:sldMk cId="1855276632" sldId="3128"/>
            <ac:cxnSpMk id="58" creationId="{ACE5228B-7267-40FF-A492-B22537D7D2D6}"/>
          </ac:cxnSpMkLst>
        </pc:cxnChg>
      </pc:sldChg>
      <pc:sldChg chg="addSp delSp modSp add mod">
        <pc:chgData name="Andrea Ticozzi" userId="f7f79cd3-3e0f-4c50-874a-160979e547af" providerId="ADAL" clId="{BDDA3A8A-5176-4B27-B053-91272D8CBEC4}" dt="2021-10-26T05:17:07.647" v="465" actId="208"/>
        <pc:sldMkLst>
          <pc:docMk/>
          <pc:sldMk cId="4101316960" sldId="3129"/>
        </pc:sldMkLst>
        <pc:spChg chg="mod">
          <ac:chgData name="Andrea Ticozzi" userId="f7f79cd3-3e0f-4c50-874a-160979e547af" providerId="ADAL" clId="{BDDA3A8A-5176-4B27-B053-91272D8CBEC4}" dt="2021-10-26T05:10:15.476" v="330" actId="1076"/>
          <ac:spMkLst>
            <pc:docMk/>
            <pc:sldMk cId="4101316960" sldId="3129"/>
            <ac:spMk id="2" creationId="{7B34386E-CA93-497B-87DE-E30FF338DE75}"/>
          </ac:spMkLst>
        </pc:spChg>
        <pc:spChg chg="del">
          <ac:chgData name="Andrea Ticozzi" userId="f7f79cd3-3e0f-4c50-874a-160979e547af" providerId="ADAL" clId="{BDDA3A8A-5176-4B27-B053-91272D8CBEC4}" dt="2021-10-26T05:10:18.214" v="331" actId="478"/>
          <ac:spMkLst>
            <pc:docMk/>
            <pc:sldMk cId="4101316960" sldId="3129"/>
            <ac:spMk id="13" creationId="{2B98928D-A3ED-40CC-85CB-C3A5FF37636C}"/>
          </ac:spMkLst>
        </pc:spChg>
        <pc:spChg chg="add mod">
          <ac:chgData name="Andrea Ticozzi" userId="f7f79cd3-3e0f-4c50-874a-160979e547af" providerId="ADAL" clId="{BDDA3A8A-5176-4B27-B053-91272D8CBEC4}" dt="2021-10-26T05:15:14.519" v="397"/>
          <ac:spMkLst>
            <pc:docMk/>
            <pc:sldMk cId="4101316960" sldId="3129"/>
            <ac:spMk id="15" creationId="{09BCDD0F-E9CA-45ED-9ED1-76CE02FF3B88}"/>
          </ac:spMkLst>
        </pc:spChg>
        <pc:spChg chg="add mod">
          <ac:chgData name="Andrea Ticozzi" userId="f7f79cd3-3e0f-4c50-874a-160979e547af" providerId="ADAL" clId="{BDDA3A8A-5176-4B27-B053-91272D8CBEC4}" dt="2021-10-26T05:16:51.664" v="462" actId="208"/>
          <ac:spMkLst>
            <pc:docMk/>
            <pc:sldMk cId="4101316960" sldId="3129"/>
            <ac:spMk id="16" creationId="{CA18860B-FE89-461D-8566-B07E8B18CED1}"/>
          </ac:spMkLst>
        </pc:spChg>
        <pc:spChg chg="del">
          <ac:chgData name="Andrea Ticozzi" userId="f7f79cd3-3e0f-4c50-874a-160979e547af" providerId="ADAL" clId="{BDDA3A8A-5176-4B27-B053-91272D8CBEC4}" dt="2021-10-26T05:10:18.214" v="331" actId="478"/>
          <ac:spMkLst>
            <pc:docMk/>
            <pc:sldMk cId="4101316960" sldId="3129"/>
            <ac:spMk id="18" creationId="{38183056-996C-4643-8314-12512B89D775}"/>
          </ac:spMkLst>
        </pc:spChg>
        <pc:spChg chg="del">
          <ac:chgData name="Andrea Ticozzi" userId="f7f79cd3-3e0f-4c50-874a-160979e547af" providerId="ADAL" clId="{BDDA3A8A-5176-4B27-B053-91272D8CBEC4}" dt="2021-10-26T05:10:18.214" v="331" actId="478"/>
          <ac:spMkLst>
            <pc:docMk/>
            <pc:sldMk cId="4101316960" sldId="3129"/>
            <ac:spMk id="20" creationId="{7BB7D096-5F18-4B52-BC66-80FB83219E76}"/>
          </ac:spMkLst>
        </pc:spChg>
        <pc:spChg chg="add mod">
          <ac:chgData name="Andrea Ticozzi" userId="f7f79cd3-3e0f-4c50-874a-160979e547af" providerId="ADAL" clId="{BDDA3A8A-5176-4B27-B053-91272D8CBEC4}" dt="2021-10-26T05:15:28.089" v="402" actId="1076"/>
          <ac:spMkLst>
            <pc:docMk/>
            <pc:sldMk cId="4101316960" sldId="3129"/>
            <ac:spMk id="21" creationId="{49472397-E308-43E5-9738-E43EF3825920}"/>
          </ac:spMkLst>
        </pc:spChg>
        <pc:spChg chg="add mod">
          <ac:chgData name="Andrea Ticozzi" userId="f7f79cd3-3e0f-4c50-874a-160979e547af" providerId="ADAL" clId="{BDDA3A8A-5176-4B27-B053-91272D8CBEC4}" dt="2021-10-26T05:16:13.788" v="449" actId="1076"/>
          <ac:spMkLst>
            <pc:docMk/>
            <pc:sldMk cId="4101316960" sldId="3129"/>
            <ac:spMk id="22" creationId="{394F591B-8D18-46CA-988F-B03E05BA8019}"/>
          </ac:spMkLst>
        </pc:spChg>
        <pc:spChg chg="del">
          <ac:chgData name="Andrea Ticozzi" userId="f7f79cd3-3e0f-4c50-874a-160979e547af" providerId="ADAL" clId="{BDDA3A8A-5176-4B27-B053-91272D8CBEC4}" dt="2021-10-26T05:10:18.214" v="331" actId="478"/>
          <ac:spMkLst>
            <pc:docMk/>
            <pc:sldMk cId="4101316960" sldId="3129"/>
            <ac:spMk id="30" creationId="{AC04E6CC-5272-4F37-B207-881F02D89079}"/>
          </ac:spMkLst>
        </pc:spChg>
        <pc:spChg chg="del">
          <ac:chgData name="Andrea Ticozzi" userId="f7f79cd3-3e0f-4c50-874a-160979e547af" providerId="ADAL" clId="{BDDA3A8A-5176-4B27-B053-91272D8CBEC4}" dt="2021-10-26T05:10:18.214" v="331" actId="478"/>
          <ac:spMkLst>
            <pc:docMk/>
            <pc:sldMk cId="4101316960" sldId="3129"/>
            <ac:spMk id="33" creationId="{AC503182-6161-4028-9B67-E83B8C30987F}"/>
          </ac:spMkLst>
        </pc:spChg>
        <pc:picChg chg="add mod">
          <ac:chgData name="Andrea Ticozzi" userId="f7f79cd3-3e0f-4c50-874a-160979e547af" providerId="ADAL" clId="{BDDA3A8A-5176-4B27-B053-91272D8CBEC4}" dt="2021-10-26T05:16:39.491" v="457" actId="1076"/>
          <ac:picMkLst>
            <pc:docMk/>
            <pc:sldMk cId="4101316960" sldId="3129"/>
            <ac:picMk id="7" creationId="{E56A7A28-DD97-4459-807C-F6F1685B88F7}"/>
          </ac:picMkLst>
        </pc:picChg>
        <pc:cxnChg chg="del mod">
          <ac:chgData name="Andrea Ticozzi" userId="f7f79cd3-3e0f-4c50-874a-160979e547af" providerId="ADAL" clId="{BDDA3A8A-5176-4B27-B053-91272D8CBEC4}" dt="2021-10-26T05:10:18.214" v="331" actId="478"/>
          <ac:cxnSpMkLst>
            <pc:docMk/>
            <pc:sldMk cId="4101316960" sldId="3129"/>
            <ac:cxnSpMk id="9" creationId="{9A5C4D0C-E8D7-41A3-B8F4-C21A9BE204C7}"/>
          </ac:cxnSpMkLst>
        </pc:cxnChg>
        <pc:cxnChg chg="add del">
          <ac:chgData name="Andrea Ticozzi" userId="f7f79cd3-3e0f-4c50-874a-160979e547af" providerId="ADAL" clId="{BDDA3A8A-5176-4B27-B053-91272D8CBEC4}" dt="2021-10-26T05:15:01.538" v="393" actId="11529"/>
          <ac:cxnSpMkLst>
            <pc:docMk/>
            <pc:sldMk cId="4101316960" sldId="3129"/>
            <ac:cxnSpMk id="10" creationId="{692F6A3E-9B7B-444B-A65D-2D1EAE6E7F55}"/>
          </ac:cxnSpMkLst>
        </pc:cxnChg>
        <pc:cxnChg chg="add del">
          <ac:chgData name="Andrea Ticozzi" userId="f7f79cd3-3e0f-4c50-874a-160979e547af" providerId="ADAL" clId="{BDDA3A8A-5176-4B27-B053-91272D8CBEC4}" dt="2021-10-26T05:15:08.350" v="395" actId="11529"/>
          <ac:cxnSpMkLst>
            <pc:docMk/>
            <pc:sldMk cId="4101316960" sldId="3129"/>
            <ac:cxnSpMk id="12" creationId="{DE3ACFCF-7BCE-487E-A873-59C860432373}"/>
          </ac:cxnSpMkLst>
        </pc:cxnChg>
        <pc:cxnChg chg="add mod">
          <ac:chgData name="Andrea Ticozzi" userId="f7f79cd3-3e0f-4c50-874a-160979e547af" providerId="ADAL" clId="{BDDA3A8A-5176-4B27-B053-91272D8CBEC4}" dt="2021-10-26T05:17:07.647" v="465" actId="208"/>
          <ac:cxnSpMkLst>
            <pc:docMk/>
            <pc:sldMk cId="4101316960" sldId="3129"/>
            <ac:cxnSpMk id="19" creationId="{E12165F7-96BB-4508-9A02-D758D018EBE2}"/>
          </ac:cxnSpMkLst>
        </pc:cxnChg>
        <pc:cxnChg chg="del mod">
          <ac:chgData name="Andrea Ticozzi" userId="f7f79cd3-3e0f-4c50-874a-160979e547af" providerId="ADAL" clId="{BDDA3A8A-5176-4B27-B053-91272D8CBEC4}" dt="2021-10-26T05:10:18.214" v="331" actId="478"/>
          <ac:cxnSpMkLst>
            <pc:docMk/>
            <pc:sldMk cId="4101316960" sldId="3129"/>
            <ac:cxnSpMk id="31" creationId="{8C875211-5F2E-40F0-89C5-8CFF4163ED77}"/>
          </ac:cxnSpMkLst>
        </pc:cxnChg>
      </pc:sldChg>
      <pc:sldChg chg="addSp delSp modSp add mod">
        <pc:chgData name="Andrea Ticozzi" userId="f7f79cd3-3e0f-4c50-874a-160979e547af" providerId="ADAL" clId="{BDDA3A8A-5176-4B27-B053-91272D8CBEC4}" dt="2021-10-26T05:56:58.763" v="1439" actId="255"/>
        <pc:sldMkLst>
          <pc:docMk/>
          <pc:sldMk cId="1861471872" sldId="3130"/>
        </pc:sldMkLst>
        <pc:spChg chg="mod">
          <ac:chgData name="Andrea Ticozzi" userId="f7f79cd3-3e0f-4c50-874a-160979e547af" providerId="ADAL" clId="{BDDA3A8A-5176-4B27-B053-91272D8CBEC4}" dt="2021-10-26T05:52:08.960" v="1099" actId="20577"/>
          <ac:spMkLst>
            <pc:docMk/>
            <pc:sldMk cId="1861471872" sldId="3130"/>
            <ac:spMk id="2" creationId="{7B34386E-CA93-497B-87DE-E30FF338DE75}"/>
          </ac:spMkLst>
        </pc:spChg>
        <pc:spChg chg="add mod">
          <ac:chgData name="Andrea Ticozzi" userId="f7f79cd3-3e0f-4c50-874a-160979e547af" providerId="ADAL" clId="{BDDA3A8A-5176-4B27-B053-91272D8CBEC4}" dt="2021-10-26T05:39:09.541" v="624" actId="20577"/>
          <ac:spMkLst>
            <pc:docMk/>
            <pc:sldMk cId="1861471872" sldId="3130"/>
            <ac:spMk id="17" creationId="{DA5D7F2B-0050-457E-8C79-0B1ED904D1ED}"/>
          </ac:spMkLst>
        </pc:spChg>
        <pc:spChg chg="add mod">
          <ac:chgData name="Andrea Ticozzi" userId="f7f79cd3-3e0f-4c50-874a-160979e547af" providerId="ADAL" clId="{BDDA3A8A-5176-4B27-B053-91272D8CBEC4}" dt="2021-10-26T05:39:36.826" v="662" actId="1076"/>
          <ac:spMkLst>
            <pc:docMk/>
            <pc:sldMk cId="1861471872" sldId="3130"/>
            <ac:spMk id="18" creationId="{A4FA8247-F7C2-4BDA-8DBD-2FED8BB2E75F}"/>
          </ac:spMkLst>
        </pc:spChg>
        <pc:spChg chg="mod">
          <ac:chgData name="Andrea Ticozzi" userId="f7f79cd3-3e0f-4c50-874a-160979e547af" providerId="ADAL" clId="{BDDA3A8A-5176-4B27-B053-91272D8CBEC4}" dt="2021-10-26T05:56:58.763" v="1439" actId="255"/>
          <ac:spMkLst>
            <pc:docMk/>
            <pc:sldMk cId="1861471872" sldId="3130"/>
            <ac:spMk id="19" creationId="{1BAFB81B-2E33-4399-99E2-E207B2B3090F}"/>
          </ac:spMkLst>
        </pc:spChg>
        <pc:spChg chg="del">
          <ac:chgData name="Andrea Ticozzi" userId="f7f79cd3-3e0f-4c50-874a-160979e547af" providerId="ADAL" clId="{BDDA3A8A-5176-4B27-B053-91272D8CBEC4}" dt="2021-10-26T05:38:18.210" v="566" actId="478"/>
          <ac:spMkLst>
            <pc:docMk/>
            <pc:sldMk cId="1861471872" sldId="3130"/>
            <ac:spMk id="22" creationId="{68C53BB7-6DF4-4E05-8EAD-120B589A9442}"/>
          </ac:spMkLst>
        </pc:spChg>
        <pc:spChg chg="add del mod">
          <ac:chgData name="Andrea Ticozzi" userId="f7f79cd3-3e0f-4c50-874a-160979e547af" providerId="ADAL" clId="{BDDA3A8A-5176-4B27-B053-91272D8CBEC4}" dt="2021-10-26T05:38:54.418" v="597" actId="1076"/>
          <ac:spMkLst>
            <pc:docMk/>
            <pc:sldMk cId="1861471872" sldId="3130"/>
            <ac:spMk id="23" creationId="{2538DC28-8B8A-43DA-9F77-93ED7143906E}"/>
          </ac:spMkLst>
        </pc:spChg>
        <pc:picChg chg="mod">
          <ac:chgData name="Andrea Ticozzi" userId="f7f79cd3-3e0f-4c50-874a-160979e547af" providerId="ADAL" clId="{BDDA3A8A-5176-4B27-B053-91272D8CBEC4}" dt="2021-10-26T05:38:14.401" v="565" actId="14826"/>
          <ac:picMkLst>
            <pc:docMk/>
            <pc:sldMk cId="1861471872" sldId="3130"/>
            <ac:picMk id="9" creationId="{2380B550-27E6-43D7-B534-3B1C3ADCAC49}"/>
          </ac:picMkLst>
        </pc:picChg>
        <pc:cxnChg chg="del">
          <ac:chgData name="Andrea Ticozzi" userId="f7f79cd3-3e0f-4c50-874a-160979e547af" providerId="ADAL" clId="{BDDA3A8A-5176-4B27-B053-91272D8CBEC4}" dt="2021-10-26T05:38:18.994" v="567" actId="478"/>
          <ac:cxnSpMkLst>
            <pc:docMk/>
            <pc:sldMk cId="1861471872" sldId="3130"/>
            <ac:cxnSpMk id="11" creationId="{E71C3497-BF17-46EF-9A29-3A36BC2EF483}"/>
          </ac:cxnSpMkLst>
        </pc:cxnChg>
        <pc:cxnChg chg="add del mod">
          <ac:chgData name="Andrea Ticozzi" userId="f7f79cd3-3e0f-4c50-874a-160979e547af" providerId="ADAL" clId="{BDDA3A8A-5176-4B27-B053-91272D8CBEC4}" dt="2021-10-26T05:38:43.478" v="577" actId="14100"/>
          <ac:cxnSpMkLst>
            <pc:docMk/>
            <pc:sldMk cId="1861471872" sldId="3130"/>
            <ac:cxnSpMk id="20" creationId="{37700544-09D2-43B9-93D8-8E7D3AC5959A}"/>
          </ac:cxnSpMkLst>
        </pc:cxnChg>
      </pc:sldChg>
      <pc:sldChg chg="addSp delSp modSp add mod">
        <pc:chgData name="Andrea Ticozzi" userId="f7f79cd3-3e0f-4c50-874a-160979e547af" providerId="ADAL" clId="{BDDA3A8A-5176-4B27-B053-91272D8CBEC4}" dt="2021-10-26T05:50:18.163" v="1080" actId="20577"/>
        <pc:sldMkLst>
          <pc:docMk/>
          <pc:sldMk cId="919410373" sldId="3131"/>
        </pc:sldMkLst>
        <pc:spChg chg="mod">
          <ac:chgData name="Andrea Ticozzi" userId="f7f79cd3-3e0f-4c50-874a-160979e547af" providerId="ADAL" clId="{BDDA3A8A-5176-4B27-B053-91272D8CBEC4}" dt="2021-10-26T05:39:57.663" v="687" actId="20577"/>
          <ac:spMkLst>
            <pc:docMk/>
            <pc:sldMk cId="919410373" sldId="3131"/>
            <ac:spMk id="2" creationId="{7B34386E-CA93-497B-87DE-E30FF338DE75}"/>
          </ac:spMkLst>
        </pc:spChg>
        <pc:spChg chg="del">
          <ac:chgData name="Andrea Ticozzi" userId="f7f79cd3-3e0f-4c50-874a-160979e547af" providerId="ADAL" clId="{BDDA3A8A-5176-4B27-B053-91272D8CBEC4}" dt="2021-10-26T05:47:15.292" v="790" actId="478"/>
          <ac:spMkLst>
            <pc:docMk/>
            <pc:sldMk cId="919410373" sldId="3131"/>
            <ac:spMk id="17" creationId="{DA5D7F2B-0050-457E-8C79-0B1ED904D1ED}"/>
          </ac:spMkLst>
        </pc:spChg>
        <pc:spChg chg="add del mod">
          <ac:chgData name="Andrea Ticozzi" userId="f7f79cd3-3e0f-4c50-874a-160979e547af" providerId="ADAL" clId="{BDDA3A8A-5176-4B27-B053-91272D8CBEC4}" dt="2021-10-26T05:47:07.799" v="788" actId="478"/>
          <ac:spMkLst>
            <pc:docMk/>
            <pc:sldMk cId="919410373" sldId="3131"/>
            <ac:spMk id="18" creationId="{A4FA8247-F7C2-4BDA-8DBD-2FED8BB2E75F}"/>
          </ac:spMkLst>
        </pc:spChg>
        <pc:spChg chg="mod">
          <ac:chgData name="Andrea Ticozzi" userId="f7f79cd3-3e0f-4c50-874a-160979e547af" providerId="ADAL" clId="{BDDA3A8A-5176-4B27-B053-91272D8CBEC4}" dt="2021-10-26T05:50:18.163" v="1080" actId="20577"/>
          <ac:spMkLst>
            <pc:docMk/>
            <pc:sldMk cId="919410373" sldId="3131"/>
            <ac:spMk id="19" creationId="{1BAFB81B-2E33-4399-99E2-E207B2B3090F}"/>
          </ac:spMkLst>
        </pc:spChg>
        <pc:spChg chg="add del mod">
          <ac:chgData name="Andrea Ticozzi" userId="f7f79cd3-3e0f-4c50-874a-160979e547af" providerId="ADAL" clId="{BDDA3A8A-5176-4B27-B053-91272D8CBEC4}" dt="2021-10-26T05:46:43.316" v="774" actId="1076"/>
          <ac:spMkLst>
            <pc:docMk/>
            <pc:sldMk cId="919410373" sldId="3131"/>
            <ac:spMk id="23" creationId="{2538DC28-8B8A-43DA-9F77-93ED7143906E}"/>
          </ac:spMkLst>
        </pc:spChg>
        <pc:spChg chg="add del mod">
          <ac:chgData name="Andrea Ticozzi" userId="f7f79cd3-3e0f-4c50-874a-160979e547af" providerId="ADAL" clId="{BDDA3A8A-5176-4B27-B053-91272D8CBEC4}" dt="2021-10-26T05:47:00.013" v="783" actId="21"/>
          <ac:spMkLst>
            <pc:docMk/>
            <pc:sldMk cId="919410373" sldId="3131"/>
            <ac:spMk id="25" creationId="{5001614F-EECC-40CE-9D76-150668068845}"/>
          </ac:spMkLst>
        </pc:spChg>
        <pc:spChg chg="add mod">
          <ac:chgData name="Andrea Ticozzi" userId="f7f79cd3-3e0f-4c50-874a-160979e547af" providerId="ADAL" clId="{BDDA3A8A-5176-4B27-B053-91272D8CBEC4}" dt="2021-10-26T05:49:50.139" v="1065" actId="1076"/>
          <ac:spMkLst>
            <pc:docMk/>
            <pc:sldMk cId="919410373" sldId="3131"/>
            <ac:spMk id="26" creationId="{D1CBDD8D-37FC-4ADD-9117-7D6C5B24AA2B}"/>
          </ac:spMkLst>
        </pc:spChg>
        <pc:spChg chg="add mod">
          <ac:chgData name="Andrea Ticozzi" userId="f7f79cd3-3e0f-4c50-874a-160979e547af" providerId="ADAL" clId="{BDDA3A8A-5176-4B27-B053-91272D8CBEC4}" dt="2021-10-26T05:48:02.091" v="842" actId="1076"/>
          <ac:spMkLst>
            <pc:docMk/>
            <pc:sldMk cId="919410373" sldId="3131"/>
            <ac:spMk id="29" creationId="{0089E8C2-1058-40A6-ABAE-C3A66A4C7E0B}"/>
          </ac:spMkLst>
        </pc:spChg>
        <pc:picChg chg="mod">
          <ac:chgData name="Andrea Ticozzi" userId="f7f79cd3-3e0f-4c50-874a-160979e547af" providerId="ADAL" clId="{BDDA3A8A-5176-4B27-B053-91272D8CBEC4}" dt="2021-10-26T05:47:02.511" v="786" actId="1076"/>
          <ac:picMkLst>
            <pc:docMk/>
            <pc:sldMk cId="919410373" sldId="3131"/>
            <ac:picMk id="9" creationId="{2380B550-27E6-43D7-B534-3B1C3ADCAC49}"/>
          </ac:picMkLst>
        </pc:picChg>
        <pc:cxnChg chg="add mod">
          <ac:chgData name="Andrea Ticozzi" userId="f7f79cd3-3e0f-4c50-874a-160979e547af" providerId="ADAL" clId="{BDDA3A8A-5176-4B27-B053-91272D8CBEC4}" dt="2021-10-26T05:44:10.057" v="746" actId="14100"/>
          <ac:cxnSpMkLst>
            <pc:docMk/>
            <pc:sldMk cId="919410373" sldId="3131"/>
            <ac:cxnSpMk id="13" creationId="{864E9747-2C17-4179-BB08-903C552FAF3E}"/>
          </ac:cxnSpMkLst>
        </pc:cxnChg>
        <pc:cxnChg chg="del">
          <ac:chgData name="Andrea Ticozzi" userId="f7f79cd3-3e0f-4c50-874a-160979e547af" providerId="ADAL" clId="{BDDA3A8A-5176-4B27-B053-91272D8CBEC4}" dt="2021-10-26T05:40:30.417" v="689" actId="478"/>
          <ac:cxnSpMkLst>
            <pc:docMk/>
            <pc:sldMk cId="919410373" sldId="3131"/>
            <ac:cxnSpMk id="20" creationId="{37700544-09D2-43B9-93D8-8E7D3AC5959A}"/>
          </ac:cxnSpMkLst>
        </pc:cxnChg>
        <pc:cxnChg chg="add mod">
          <ac:chgData name="Andrea Ticozzi" userId="f7f79cd3-3e0f-4c50-874a-160979e547af" providerId="ADAL" clId="{BDDA3A8A-5176-4B27-B053-91272D8CBEC4}" dt="2021-10-26T05:46:04.215" v="752" actId="14100"/>
          <ac:cxnSpMkLst>
            <pc:docMk/>
            <pc:sldMk cId="919410373" sldId="3131"/>
            <ac:cxnSpMk id="21" creationId="{C191014E-BDEE-4456-A17B-C2053DE58422}"/>
          </ac:cxnSpMkLst>
        </pc:cxnChg>
        <pc:cxnChg chg="add mod">
          <ac:chgData name="Andrea Ticozzi" userId="f7f79cd3-3e0f-4c50-874a-160979e547af" providerId="ADAL" clId="{BDDA3A8A-5176-4B27-B053-91272D8CBEC4}" dt="2021-10-26T05:46:13.931" v="755" actId="1076"/>
          <ac:cxnSpMkLst>
            <pc:docMk/>
            <pc:sldMk cId="919410373" sldId="3131"/>
            <ac:cxnSpMk id="22" creationId="{09EB1FDC-23ED-4F72-B39A-7B2680ED8820}"/>
          </ac:cxnSpMkLst>
        </pc:cxnChg>
        <pc:cxnChg chg="add mod">
          <ac:chgData name="Andrea Ticozzi" userId="f7f79cd3-3e0f-4c50-874a-160979e547af" providerId="ADAL" clId="{BDDA3A8A-5176-4B27-B053-91272D8CBEC4}" dt="2021-10-26T05:46:24.249" v="758" actId="1076"/>
          <ac:cxnSpMkLst>
            <pc:docMk/>
            <pc:sldMk cId="919410373" sldId="3131"/>
            <ac:cxnSpMk id="24" creationId="{B446EBC2-B001-482C-9B5F-055882E0A64C}"/>
          </ac:cxnSpMkLst>
        </pc:cxnChg>
        <pc:cxnChg chg="add mod">
          <ac:chgData name="Andrea Ticozzi" userId="f7f79cd3-3e0f-4c50-874a-160979e547af" providerId="ADAL" clId="{BDDA3A8A-5176-4B27-B053-91272D8CBEC4}" dt="2021-10-26T05:47:22.403" v="793" actId="1076"/>
          <ac:cxnSpMkLst>
            <pc:docMk/>
            <pc:sldMk cId="919410373" sldId="3131"/>
            <ac:cxnSpMk id="27" creationId="{DCA998BF-CD24-4775-B9A8-12D61A8D1784}"/>
          </ac:cxnSpMkLst>
        </pc:cxnChg>
        <pc:cxnChg chg="add del mod">
          <ac:chgData name="Andrea Ticozzi" userId="f7f79cd3-3e0f-4c50-874a-160979e547af" providerId="ADAL" clId="{BDDA3A8A-5176-4B27-B053-91272D8CBEC4}" dt="2021-10-26T05:47:26.173" v="796" actId="478"/>
          <ac:cxnSpMkLst>
            <pc:docMk/>
            <pc:sldMk cId="919410373" sldId="3131"/>
            <ac:cxnSpMk id="28" creationId="{F556DB74-73A0-4424-B434-81E6B4FA3D82}"/>
          </ac:cxnSpMkLst>
        </pc:cxnChg>
      </pc:sldChg>
      <pc:sldChg chg="addSp delSp modSp add mod">
        <pc:chgData name="Andrea Ticozzi" userId="f7f79cd3-3e0f-4c50-874a-160979e547af" providerId="ADAL" clId="{BDDA3A8A-5176-4B27-B053-91272D8CBEC4}" dt="2021-10-26T06:25:45.820" v="2934" actId="20577"/>
        <pc:sldMkLst>
          <pc:docMk/>
          <pc:sldMk cId="2859783351" sldId="3132"/>
        </pc:sldMkLst>
        <pc:spChg chg="mod">
          <ac:chgData name="Andrea Ticozzi" userId="f7f79cd3-3e0f-4c50-874a-160979e547af" providerId="ADAL" clId="{BDDA3A8A-5176-4B27-B053-91272D8CBEC4}" dt="2021-10-26T05:57:37.011" v="1473" actId="20577"/>
          <ac:spMkLst>
            <pc:docMk/>
            <pc:sldMk cId="2859783351" sldId="3132"/>
            <ac:spMk id="2" creationId="{7B34386E-CA93-497B-87DE-E30FF338DE75}"/>
          </ac:spMkLst>
        </pc:spChg>
        <pc:spChg chg="del">
          <ac:chgData name="Andrea Ticozzi" userId="f7f79cd3-3e0f-4c50-874a-160979e547af" providerId="ADAL" clId="{BDDA3A8A-5176-4B27-B053-91272D8CBEC4}" dt="2021-10-26T06:04:47.453" v="1479" actId="478"/>
          <ac:spMkLst>
            <pc:docMk/>
            <pc:sldMk cId="2859783351" sldId="3132"/>
            <ac:spMk id="17" creationId="{DA5D7F2B-0050-457E-8C79-0B1ED904D1ED}"/>
          </ac:spMkLst>
        </pc:spChg>
        <pc:spChg chg="del">
          <ac:chgData name="Andrea Ticozzi" userId="f7f79cd3-3e0f-4c50-874a-160979e547af" providerId="ADAL" clId="{BDDA3A8A-5176-4B27-B053-91272D8CBEC4}" dt="2021-10-26T06:04:50.713" v="1480" actId="478"/>
          <ac:spMkLst>
            <pc:docMk/>
            <pc:sldMk cId="2859783351" sldId="3132"/>
            <ac:spMk id="18" creationId="{A4FA8247-F7C2-4BDA-8DBD-2FED8BB2E75F}"/>
          </ac:spMkLst>
        </pc:spChg>
        <pc:spChg chg="mod">
          <ac:chgData name="Andrea Ticozzi" userId="f7f79cd3-3e0f-4c50-874a-160979e547af" providerId="ADAL" clId="{BDDA3A8A-5176-4B27-B053-91272D8CBEC4}" dt="2021-10-26T06:25:45.820" v="2934" actId="20577"/>
          <ac:spMkLst>
            <pc:docMk/>
            <pc:sldMk cId="2859783351" sldId="3132"/>
            <ac:spMk id="19" creationId="{1BAFB81B-2E33-4399-99E2-E207B2B3090F}"/>
          </ac:spMkLst>
        </pc:spChg>
        <pc:spChg chg="add del mod">
          <ac:chgData name="Andrea Ticozzi" userId="f7f79cd3-3e0f-4c50-874a-160979e547af" providerId="ADAL" clId="{BDDA3A8A-5176-4B27-B053-91272D8CBEC4}" dt="2021-10-26T06:09:54.137" v="1520" actId="21"/>
          <ac:spMkLst>
            <pc:docMk/>
            <pc:sldMk cId="2859783351" sldId="3132"/>
            <ac:spMk id="22" creationId="{CEC50659-662B-4973-BA4A-ECF2114AC632}"/>
          </ac:spMkLst>
        </pc:spChg>
        <pc:spChg chg="del">
          <ac:chgData name="Andrea Ticozzi" userId="f7f79cd3-3e0f-4c50-874a-160979e547af" providerId="ADAL" clId="{BDDA3A8A-5176-4B27-B053-91272D8CBEC4}" dt="2021-10-26T06:04:45.456" v="1478" actId="478"/>
          <ac:spMkLst>
            <pc:docMk/>
            <pc:sldMk cId="2859783351" sldId="3132"/>
            <ac:spMk id="23" creationId="{2538DC28-8B8A-43DA-9F77-93ED7143906E}"/>
          </ac:spMkLst>
        </pc:spChg>
        <pc:spChg chg="add mod">
          <ac:chgData name="Andrea Ticozzi" userId="f7f79cd3-3e0f-4c50-874a-160979e547af" providerId="ADAL" clId="{BDDA3A8A-5176-4B27-B053-91272D8CBEC4}" dt="2021-10-26T06:13:20.123" v="1815" actId="207"/>
          <ac:spMkLst>
            <pc:docMk/>
            <pc:sldMk cId="2859783351" sldId="3132"/>
            <ac:spMk id="25" creationId="{46796366-9B1E-4851-B3C9-8C5871979EA7}"/>
          </ac:spMkLst>
        </pc:spChg>
        <pc:spChg chg="add mod">
          <ac:chgData name="Andrea Ticozzi" userId="f7f79cd3-3e0f-4c50-874a-160979e547af" providerId="ADAL" clId="{BDDA3A8A-5176-4B27-B053-91272D8CBEC4}" dt="2021-10-26T06:10:37.952" v="1553" actId="1076"/>
          <ac:spMkLst>
            <pc:docMk/>
            <pc:sldMk cId="2859783351" sldId="3132"/>
            <ac:spMk id="26" creationId="{D3E4B2C3-0258-4F86-986E-121E11472363}"/>
          </ac:spMkLst>
        </pc:spChg>
        <pc:spChg chg="add mod">
          <ac:chgData name="Andrea Ticozzi" userId="f7f79cd3-3e0f-4c50-874a-160979e547af" providerId="ADAL" clId="{BDDA3A8A-5176-4B27-B053-91272D8CBEC4}" dt="2021-10-26T06:10:53.758" v="1565" actId="20577"/>
          <ac:spMkLst>
            <pc:docMk/>
            <pc:sldMk cId="2859783351" sldId="3132"/>
            <ac:spMk id="27" creationId="{163784A0-AAF9-4383-8ACE-C58EFCD67C50}"/>
          </ac:spMkLst>
        </pc:spChg>
        <pc:picChg chg="add mod">
          <ac:chgData name="Andrea Ticozzi" userId="f7f79cd3-3e0f-4c50-874a-160979e547af" providerId="ADAL" clId="{BDDA3A8A-5176-4B27-B053-91272D8CBEC4}" dt="2021-10-26T06:08:32.182" v="1486" actId="1076"/>
          <ac:picMkLst>
            <pc:docMk/>
            <pc:sldMk cId="2859783351" sldId="3132"/>
            <ac:picMk id="7" creationId="{C5665EEA-524E-4724-9219-92F2701ED369}"/>
          </ac:picMkLst>
        </pc:picChg>
        <pc:picChg chg="del">
          <ac:chgData name="Andrea Ticozzi" userId="f7f79cd3-3e0f-4c50-874a-160979e547af" providerId="ADAL" clId="{BDDA3A8A-5176-4B27-B053-91272D8CBEC4}" dt="2021-10-26T06:04:32.453" v="1474" actId="478"/>
          <ac:picMkLst>
            <pc:docMk/>
            <pc:sldMk cId="2859783351" sldId="3132"/>
            <ac:picMk id="9" creationId="{2380B550-27E6-43D7-B534-3B1C3ADCAC49}"/>
          </ac:picMkLst>
        </pc:picChg>
        <pc:picChg chg="add mod ord">
          <ac:chgData name="Andrea Ticozzi" userId="f7f79cd3-3e0f-4c50-874a-160979e547af" providerId="ADAL" clId="{BDDA3A8A-5176-4B27-B053-91272D8CBEC4}" dt="2021-10-26T06:09:03.624" v="1496" actId="1076"/>
          <ac:picMkLst>
            <pc:docMk/>
            <pc:sldMk cId="2859783351" sldId="3132"/>
            <ac:picMk id="10" creationId="{A9103038-3172-4B98-9D6E-33F623D789FB}"/>
          </ac:picMkLst>
        </pc:picChg>
        <pc:cxnChg chg="del">
          <ac:chgData name="Andrea Ticozzi" userId="f7f79cd3-3e0f-4c50-874a-160979e547af" providerId="ADAL" clId="{BDDA3A8A-5176-4B27-B053-91272D8CBEC4}" dt="2021-10-26T06:04:45.456" v="1478" actId="478"/>
          <ac:cxnSpMkLst>
            <pc:docMk/>
            <pc:sldMk cId="2859783351" sldId="3132"/>
            <ac:cxnSpMk id="20" creationId="{37700544-09D2-43B9-93D8-8E7D3AC5959A}"/>
          </ac:cxnSpMkLst>
        </pc:cxnChg>
        <pc:cxnChg chg="add del mod">
          <ac:chgData name="Andrea Ticozzi" userId="f7f79cd3-3e0f-4c50-874a-160979e547af" providerId="ADAL" clId="{BDDA3A8A-5176-4B27-B053-91272D8CBEC4}" dt="2021-10-26T06:09:54.137" v="1520" actId="21"/>
          <ac:cxnSpMkLst>
            <pc:docMk/>
            <pc:sldMk cId="2859783351" sldId="3132"/>
            <ac:cxnSpMk id="21" creationId="{D1837B6C-ABAD-4FE9-86BA-25B7E3393804}"/>
          </ac:cxnSpMkLst>
        </pc:cxnChg>
        <pc:cxnChg chg="add mod">
          <ac:chgData name="Andrea Ticozzi" userId="f7f79cd3-3e0f-4c50-874a-160979e547af" providerId="ADAL" clId="{BDDA3A8A-5176-4B27-B053-91272D8CBEC4}" dt="2021-10-26T06:13:14.578" v="1814" actId="208"/>
          <ac:cxnSpMkLst>
            <pc:docMk/>
            <pc:sldMk cId="2859783351" sldId="3132"/>
            <ac:cxnSpMk id="24" creationId="{FE652173-E5EE-468A-B668-28282FB9DAB3}"/>
          </ac:cxnSpMkLst>
        </pc:cxnChg>
      </pc:sldChg>
      <pc:sldChg chg="addSp delSp modSp add mod">
        <pc:chgData name="Andrea Ticozzi" userId="f7f79cd3-3e0f-4c50-874a-160979e547af" providerId="ADAL" clId="{BDDA3A8A-5176-4B27-B053-91272D8CBEC4}" dt="2021-10-26T06:19:37.194" v="2387" actId="207"/>
        <pc:sldMkLst>
          <pc:docMk/>
          <pc:sldMk cId="105325608" sldId="3133"/>
        </pc:sldMkLst>
        <pc:spChg chg="mod">
          <ac:chgData name="Andrea Ticozzi" userId="f7f79cd3-3e0f-4c50-874a-160979e547af" providerId="ADAL" clId="{BDDA3A8A-5176-4B27-B053-91272D8CBEC4}" dt="2021-10-26T06:14:04.743" v="1859" actId="20577"/>
          <ac:spMkLst>
            <pc:docMk/>
            <pc:sldMk cId="105325608" sldId="3133"/>
            <ac:spMk id="2" creationId="{7B34386E-CA93-497B-87DE-E30FF338DE75}"/>
          </ac:spMkLst>
        </pc:spChg>
        <pc:spChg chg="del">
          <ac:chgData name="Andrea Ticozzi" userId="f7f79cd3-3e0f-4c50-874a-160979e547af" providerId="ADAL" clId="{BDDA3A8A-5176-4B27-B053-91272D8CBEC4}" dt="2021-10-26T06:14:08.830" v="1860" actId="478"/>
          <ac:spMkLst>
            <pc:docMk/>
            <pc:sldMk cId="105325608" sldId="3133"/>
            <ac:spMk id="15" creationId="{09BCDD0F-E9CA-45ED-9ED1-76CE02FF3B88}"/>
          </ac:spMkLst>
        </pc:spChg>
        <pc:spChg chg="del">
          <ac:chgData name="Andrea Ticozzi" userId="f7f79cd3-3e0f-4c50-874a-160979e547af" providerId="ADAL" clId="{BDDA3A8A-5176-4B27-B053-91272D8CBEC4}" dt="2021-10-26T06:14:12.003" v="1861" actId="478"/>
          <ac:spMkLst>
            <pc:docMk/>
            <pc:sldMk cId="105325608" sldId="3133"/>
            <ac:spMk id="16" creationId="{CA18860B-FE89-461D-8566-B07E8B18CED1}"/>
          </ac:spMkLst>
        </pc:spChg>
        <pc:spChg chg="add mod">
          <ac:chgData name="Andrea Ticozzi" userId="f7f79cd3-3e0f-4c50-874a-160979e547af" providerId="ADAL" clId="{BDDA3A8A-5176-4B27-B053-91272D8CBEC4}" dt="2021-10-26T06:15:19.568" v="1889" actId="1076"/>
          <ac:spMkLst>
            <pc:docMk/>
            <pc:sldMk cId="105325608" sldId="3133"/>
            <ac:spMk id="17" creationId="{81A9CB05-821A-4590-B388-AFB6ECF2FF1C}"/>
          </ac:spMkLst>
        </pc:spChg>
        <pc:spChg chg="add mod">
          <ac:chgData name="Andrea Ticozzi" userId="f7f79cd3-3e0f-4c50-874a-160979e547af" providerId="ADAL" clId="{BDDA3A8A-5176-4B27-B053-91272D8CBEC4}" dt="2021-10-26T06:15:31.240" v="1908" actId="1076"/>
          <ac:spMkLst>
            <pc:docMk/>
            <pc:sldMk cId="105325608" sldId="3133"/>
            <ac:spMk id="18" creationId="{AADCA28F-4BD9-4696-9EF2-E4373E85BF9A}"/>
          </ac:spMkLst>
        </pc:spChg>
        <pc:spChg chg="add mod">
          <ac:chgData name="Andrea Ticozzi" userId="f7f79cd3-3e0f-4c50-874a-160979e547af" providerId="ADAL" clId="{BDDA3A8A-5176-4B27-B053-91272D8CBEC4}" dt="2021-10-26T06:16:19.204" v="1912" actId="14100"/>
          <ac:spMkLst>
            <pc:docMk/>
            <pc:sldMk cId="105325608" sldId="3133"/>
            <ac:spMk id="20" creationId="{9A3C442F-A13C-4272-BB40-0E680AA6F3A3}"/>
          </ac:spMkLst>
        </pc:spChg>
        <pc:spChg chg="del">
          <ac:chgData name="Andrea Ticozzi" userId="f7f79cd3-3e0f-4c50-874a-160979e547af" providerId="ADAL" clId="{BDDA3A8A-5176-4B27-B053-91272D8CBEC4}" dt="2021-10-26T06:14:12.003" v="1861" actId="478"/>
          <ac:spMkLst>
            <pc:docMk/>
            <pc:sldMk cId="105325608" sldId="3133"/>
            <ac:spMk id="21" creationId="{49472397-E308-43E5-9738-E43EF3825920}"/>
          </ac:spMkLst>
        </pc:spChg>
        <pc:spChg chg="del">
          <ac:chgData name="Andrea Ticozzi" userId="f7f79cd3-3e0f-4c50-874a-160979e547af" providerId="ADAL" clId="{BDDA3A8A-5176-4B27-B053-91272D8CBEC4}" dt="2021-10-26T06:14:12.003" v="1861" actId="478"/>
          <ac:spMkLst>
            <pc:docMk/>
            <pc:sldMk cId="105325608" sldId="3133"/>
            <ac:spMk id="22" creationId="{394F591B-8D18-46CA-988F-B03E05BA8019}"/>
          </ac:spMkLst>
        </pc:spChg>
        <pc:spChg chg="add mod">
          <ac:chgData name="Andrea Ticozzi" userId="f7f79cd3-3e0f-4c50-874a-160979e547af" providerId="ADAL" clId="{BDDA3A8A-5176-4B27-B053-91272D8CBEC4}" dt="2021-10-26T06:19:37.194" v="2387" actId="207"/>
          <ac:spMkLst>
            <pc:docMk/>
            <pc:sldMk cId="105325608" sldId="3133"/>
            <ac:spMk id="23" creationId="{C3870F41-AA65-4FED-8DF4-B681C953367F}"/>
          </ac:spMkLst>
        </pc:spChg>
        <pc:picChg chg="del">
          <ac:chgData name="Andrea Ticozzi" userId="f7f79cd3-3e0f-4c50-874a-160979e547af" providerId="ADAL" clId="{BDDA3A8A-5176-4B27-B053-91272D8CBEC4}" dt="2021-10-26T06:14:12.003" v="1861" actId="478"/>
          <ac:picMkLst>
            <pc:docMk/>
            <pc:sldMk cId="105325608" sldId="3133"/>
            <ac:picMk id="7" creationId="{E56A7A28-DD97-4459-807C-F6F1685B88F7}"/>
          </ac:picMkLst>
        </pc:picChg>
        <pc:cxnChg chg="add mod">
          <ac:chgData name="Andrea Ticozzi" userId="f7f79cd3-3e0f-4c50-874a-160979e547af" providerId="ADAL" clId="{BDDA3A8A-5176-4B27-B053-91272D8CBEC4}" dt="2021-10-26T06:14:28.538" v="1863" actId="208"/>
          <ac:cxnSpMkLst>
            <pc:docMk/>
            <pc:sldMk cId="105325608" sldId="3133"/>
            <ac:cxnSpMk id="8" creationId="{A09ADE4E-3B28-420D-A69E-EA010694452D}"/>
          </ac:cxnSpMkLst>
        </pc:cxnChg>
        <pc:cxnChg chg="add">
          <ac:chgData name="Andrea Ticozzi" userId="f7f79cd3-3e0f-4c50-874a-160979e547af" providerId="ADAL" clId="{BDDA3A8A-5176-4B27-B053-91272D8CBEC4}" dt="2021-10-26T06:15:44.862" v="1909" actId="11529"/>
          <ac:cxnSpMkLst>
            <pc:docMk/>
            <pc:sldMk cId="105325608" sldId="3133"/>
            <ac:cxnSpMk id="11" creationId="{2BE5486C-8BD7-4CAD-A633-088304504952}"/>
          </ac:cxnSpMkLst>
        </pc:cxnChg>
        <pc:cxnChg chg="add mod">
          <ac:chgData name="Andrea Ticozzi" userId="f7f79cd3-3e0f-4c50-874a-160979e547af" providerId="ADAL" clId="{BDDA3A8A-5176-4B27-B053-91272D8CBEC4}" dt="2021-10-26T06:14:50.748" v="1873" actId="14100"/>
          <ac:cxnSpMkLst>
            <pc:docMk/>
            <pc:sldMk cId="105325608" sldId="3133"/>
            <ac:cxnSpMk id="14" creationId="{2E5C5C18-58BB-4687-B286-B6B73449B72E}"/>
          </ac:cxnSpMkLst>
        </pc:cxnChg>
        <pc:cxnChg chg="del mod">
          <ac:chgData name="Andrea Ticozzi" userId="f7f79cd3-3e0f-4c50-874a-160979e547af" providerId="ADAL" clId="{BDDA3A8A-5176-4B27-B053-91272D8CBEC4}" dt="2021-10-26T06:14:12.003" v="1861" actId="478"/>
          <ac:cxnSpMkLst>
            <pc:docMk/>
            <pc:sldMk cId="105325608" sldId="3133"/>
            <ac:cxnSpMk id="19" creationId="{E12165F7-96BB-4508-9A02-D758D018EBE2}"/>
          </ac:cxnSpMkLst>
        </pc:cxnChg>
      </pc:sldChg>
      <pc:sldChg chg="addSp delSp modSp add mod">
        <pc:chgData name="Andrea Ticozzi" userId="f7f79cd3-3e0f-4c50-874a-160979e547af" providerId="ADAL" clId="{BDDA3A8A-5176-4B27-B053-91272D8CBEC4}" dt="2021-10-26T06:37:32.430" v="3487" actId="1076"/>
        <pc:sldMkLst>
          <pc:docMk/>
          <pc:sldMk cId="2916819580" sldId="3134"/>
        </pc:sldMkLst>
        <pc:spChg chg="mod">
          <ac:chgData name="Andrea Ticozzi" userId="f7f79cd3-3e0f-4c50-874a-160979e547af" providerId="ADAL" clId="{BDDA3A8A-5176-4B27-B053-91272D8CBEC4}" dt="2021-10-26T06:35:58.509" v="3428" actId="113"/>
          <ac:spMkLst>
            <pc:docMk/>
            <pc:sldMk cId="2916819580" sldId="3134"/>
            <ac:spMk id="19" creationId="{1BAFB81B-2E33-4399-99E2-E207B2B3090F}"/>
          </ac:spMkLst>
        </pc:spChg>
        <pc:spChg chg="del">
          <ac:chgData name="Andrea Ticozzi" userId="f7f79cd3-3e0f-4c50-874a-160979e547af" providerId="ADAL" clId="{BDDA3A8A-5176-4B27-B053-91272D8CBEC4}" dt="2021-10-26T06:32:36.842" v="3102" actId="478"/>
          <ac:spMkLst>
            <pc:docMk/>
            <pc:sldMk cId="2916819580" sldId="3134"/>
            <ac:spMk id="23" creationId="{2538DC28-8B8A-43DA-9F77-93ED7143906E}"/>
          </ac:spMkLst>
        </pc:spChg>
        <pc:spChg chg="mod">
          <ac:chgData name="Andrea Ticozzi" userId="f7f79cd3-3e0f-4c50-874a-160979e547af" providerId="ADAL" clId="{BDDA3A8A-5176-4B27-B053-91272D8CBEC4}" dt="2021-10-26T06:32:52.189" v="3123" actId="20577"/>
          <ac:spMkLst>
            <pc:docMk/>
            <pc:sldMk cId="2916819580" sldId="3134"/>
            <ac:spMk id="25" creationId="{5001614F-EECC-40CE-9D76-150668068845}"/>
          </ac:spMkLst>
        </pc:spChg>
        <pc:spChg chg="del">
          <ac:chgData name="Andrea Ticozzi" userId="f7f79cd3-3e0f-4c50-874a-160979e547af" providerId="ADAL" clId="{BDDA3A8A-5176-4B27-B053-91272D8CBEC4}" dt="2021-10-26T06:33:03.684" v="3127" actId="478"/>
          <ac:spMkLst>
            <pc:docMk/>
            <pc:sldMk cId="2916819580" sldId="3134"/>
            <ac:spMk id="26" creationId="{D1CBDD8D-37FC-4ADD-9117-7D6C5B24AA2B}"/>
          </ac:spMkLst>
        </pc:spChg>
        <pc:spChg chg="del">
          <ac:chgData name="Andrea Ticozzi" userId="f7f79cd3-3e0f-4c50-874a-160979e547af" providerId="ADAL" clId="{BDDA3A8A-5176-4B27-B053-91272D8CBEC4}" dt="2021-10-26T06:32:58.324" v="3125" actId="478"/>
          <ac:spMkLst>
            <pc:docMk/>
            <pc:sldMk cId="2916819580" sldId="3134"/>
            <ac:spMk id="29" creationId="{0089E8C2-1058-40A6-ABAE-C3A66A4C7E0B}"/>
          </ac:spMkLst>
        </pc:spChg>
        <pc:spChg chg="add mod">
          <ac:chgData name="Andrea Ticozzi" userId="f7f79cd3-3e0f-4c50-874a-160979e547af" providerId="ADAL" clId="{BDDA3A8A-5176-4B27-B053-91272D8CBEC4}" dt="2021-10-26T06:37:32.430" v="3487" actId="1076"/>
          <ac:spMkLst>
            <pc:docMk/>
            <pc:sldMk cId="2916819580" sldId="3134"/>
            <ac:spMk id="30" creationId="{FF496963-B0FB-4BA6-8D58-CBCC6BE81DFB}"/>
          </ac:spMkLst>
        </pc:spChg>
        <pc:picChg chg="mod">
          <ac:chgData name="Andrea Ticozzi" userId="f7f79cd3-3e0f-4c50-874a-160979e547af" providerId="ADAL" clId="{BDDA3A8A-5176-4B27-B053-91272D8CBEC4}" dt="2021-10-26T06:32:31.251" v="3101" actId="14826"/>
          <ac:picMkLst>
            <pc:docMk/>
            <pc:sldMk cId="2916819580" sldId="3134"/>
            <ac:picMk id="9" creationId="{2380B550-27E6-43D7-B534-3B1C3ADCAC49}"/>
          </ac:picMkLst>
        </pc:picChg>
        <pc:cxnChg chg="add mod">
          <ac:chgData name="Andrea Ticozzi" userId="f7f79cd3-3e0f-4c50-874a-160979e547af" providerId="ADAL" clId="{BDDA3A8A-5176-4B27-B053-91272D8CBEC4}" dt="2021-10-26T06:36:25.217" v="3430" actId="1076"/>
          <ac:cxnSpMkLst>
            <pc:docMk/>
            <pc:sldMk cId="2916819580" sldId="3134"/>
            <ac:cxnSpMk id="18" creationId="{28C1E44F-0BC2-4D5B-935E-F2BB6018D7D9}"/>
          </ac:cxnSpMkLst>
        </pc:cxnChg>
        <pc:cxnChg chg="add mod">
          <ac:chgData name="Andrea Ticozzi" userId="f7f79cd3-3e0f-4c50-874a-160979e547af" providerId="ADAL" clId="{BDDA3A8A-5176-4B27-B053-91272D8CBEC4}" dt="2021-10-26T06:36:35.102" v="3432" actId="1076"/>
          <ac:cxnSpMkLst>
            <pc:docMk/>
            <pc:sldMk cId="2916819580" sldId="3134"/>
            <ac:cxnSpMk id="20" creationId="{E05E3CCB-471F-49A6-AF81-EB758E208654}"/>
          </ac:cxnSpMkLst>
        </pc:cxnChg>
        <pc:cxnChg chg="mod">
          <ac:chgData name="Andrea Ticozzi" userId="f7f79cd3-3e0f-4c50-874a-160979e547af" providerId="ADAL" clId="{BDDA3A8A-5176-4B27-B053-91272D8CBEC4}" dt="2021-10-26T06:32:42.234" v="3103" actId="1076"/>
          <ac:cxnSpMkLst>
            <pc:docMk/>
            <pc:sldMk cId="2916819580" sldId="3134"/>
            <ac:cxnSpMk id="21" creationId="{C191014E-BDEE-4456-A17B-C2053DE58422}"/>
          </ac:cxnSpMkLst>
        </pc:cxnChg>
        <pc:cxnChg chg="del">
          <ac:chgData name="Andrea Ticozzi" userId="f7f79cd3-3e0f-4c50-874a-160979e547af" providerId="ADAL" clId="{BDDA3A8A-5176-4B27-B053-91272D8CBEC4}" dt="2021-10-26T06:32:54.824" v="3124" actId="478"/>
          <ac:cxnSpMkLst>
            <pc:docMk/>
            <pc:sldMk cId="2916819580" sldId="3134"/>
            <ac:cxnSpMk id="22" creationId="{09EB1FDC-23ED-4F72-B39A-7B2680ED8820}"/>
          </ac:cxnSpMkLst>
        </pc:cxnChg>
        <pc:cxnChg chg="del">
          <ac:chgData name="Andrea Ticozzi" userId="f7f79cd3-3e0f-4c50-874a-160979e547af" providerId="ADAL" clId="{BDDA3A8A-5176-4B27-B053-91272D8CBEC4}" dt="2021-10-26T06:33:06.612" v="3128" actId="478"/>
          <ac:cxnSpMkLst>
            <pc:docMk/>
            <pc:sldMk cId="2916819580" sldId="3134"/>
            <ac:cxnSpMk id="24" creationId="{B446EBC2-B001-482C-9B5F-055882E0A64C}"/>
          </ac:cxnSpMkLst>
        </pc:cxnChg>
        <pc:cxnChg chg="del">
          <ac:chgData name="Andrea Ticozzi" userId="f7f79cd3-3e0f-4c50-874a-160979e547af" providerId="ADAL" clId="{BDDA3A8A-5176-4B27-B053-91272D8CBEC4}" dt="2021-10-26T06:33:00.723" v="3126" actId="478"/>
          <ac:cxnSpMkLst>
            <pc:docMk/>
            <pc:sldMk cId="2916819580" sldId="3134"/>
            <ac:cxnSpMk id="27" creationId="{DCA998BF-CD24-4775-B9A8-12D61A8D1784}"/>
          </ac:cxnSpMkLst>
        </pc:cxnChg>
        <pc:cxnChg chg="add mod">
          <ac:chgData name="Andrea Ticozzi" userId="f7f79cd3-3e0f-4c50-874a-160979e547af" providerId="ADAL" clId="{BDDA3A8A-5176-4B27-B053-91272D8CBEC4}" dt="2021-10-26T06:36:35.102" v="3432" actId="1076"/>
          <ac:cxnSpMkLst>
            <pc:docMk/>
            <pc:sldMk cId="2916819580" sldId="3134"/>
            <ac:cxnSpMk id="28" creationId="{4422EAC5-7C98-4B5B-8B0B-39FEA327ECC0}"/>
          </ac:cxnSpMkLst>
        </pc:cxnChg>
      </pc:sldChg>
    </pc:docChg>
  </pc:docChgLst>
  <pc:docChgLst>
    <pc:chgData name="Alessandro Colombo" userId="S::10573335@polimi.it::860c7f11-d315-496d-9436-76b9fb52da10" providerId="AD" clId="Web-{3C485283-4EAB-44DE-D6D7-4C607ED6368D}"/>
    <pc:docChg chg="modSld">
      <pc:chgData name="Alessandro Colombo" userId="S::10573335@polimi.it::860c7f11-d315-496d-9436-76b9fb52da10" providerId="AD" clId="Web-{3C485283-4EAB-44DE-D6D7-4C607ED6368D}" dt="2021-12-21T10:34:13.177" v="14" actId="20577"/>
      <pc:docMkLst>
        <pc:docMk/>
      </pc:docMkLst>
      <pc:sldChg chg="modSp">
        <pc:chgData name="Alessandro Colombo" userId="S::10573335@polimi.it::860c7f11-d315-496d-9436-76b9fb52da10" providerId="AD" clId="Web-{3C485283-4EAB-44DE-D6D7-4C607ED6368D}" dt="2021-12-21T10:10:34.495" v="4" actId="20577"/>
        <pc:sldMkLst>
          <pc:docMk/>
          <pc:sldMk cId="75902021" sldId="3148"/>
        </pc:sldMkLst>
        <pc:spChg chg="mod">
          <ac:chgData name="Alessandro Colombo" userId="S::10573335@polimi.it::860c7f11-d315-496d-9436-76b9fb52da10" providerId="AD" clId="Web-{3C485283-4EAB-44DE-D6D7-4C607ED6368D}" dt="2021-12-21T10:10:34.495" v="4" actId="20577"/>
          <ac:spMkLst>
            <pc:docMk/>
            <pc:sldMk cId="75902021" sldId="3148"/>
            <ac:spMk id="6" creationId="{4790C6FA-9085-4E40-B6EB-C534E6BBE753}"/>
          </ac:spMkLst>
        </pc:spChg>
      </pc:sldChg>
      <pc:sldChg chg="modSp">
        <pc:chgData name="Alessandro Colombo" userId="S::10573335@polimi.it::860c7f11-d315-496d-9436-76b9fb52da10" providerId="AD" clId="Web-{3C485283-4EAB-44DE-D6D7-4C607ED6368D}" dt="2021-12-21T10:34:07.115" v="9" actId="20577"/>
        <pc:sldMkLst>
          <pc:docMk/>
          <pc:sldMk cId="993305897" sldId="3152"/>
        </pc:sldMkLst>
        <pc:spChg chg="mod">
          <ac:chgData name="Alessandro Colombo" userId="S::10573335@polimi.it::860c7f11-d315-496d-9436-76b9fb52da10" providerId="AD" clId="Web-{3C485283-4EAB-44DE-D6D7-4C607ED6368D}" dt="2021-12-21T10:34:07.115" v="9" actId="20577"/>
          <ac:spMkLst>
            <pc:docMk/>
            <pc:sldMk cId="993305897" sldId="3152"/>
            <ac:spMk id="6" creationId="{BDBABAA6-5400-4992-BE19-EA68F976F70A}"/>
          </ac:spMkLst>
        </pc:spChg>
      </pc:sldChg>
      <pc:sldChg chg="modSp">
        <pc:chgData name="Alessandro Colombo" userId="S::10573335@polimi.it::860c7f11-d315-496d-9436-76b9fb52da10" providerId="AD" clId="Web-{3C485283-4EAB-44DE-D6D7-4C607ED6368D}" dt="2021-12-21T10:34:13.177" v="14" actId="20577"/>
        <pc:sldMkLst>
          <pc:docMk/>
          <pc:sldMk cId="3341005489" sldId="3154"/>
        </pc:sldMkLst>
        <pc:spChg chg="mod">
          <ac:chgData name="Alessandro Colombo" userId="S::10573335@polimi.it::860c7f11-d315-496d-9436-76b9fb52da10" providerId="AD" clId="Web-{3C485283-4EAB-44DE-D6D7-4C607ED6368D}" dt="2021-12-21T10:34:13.177" v="14" actId="20577"/>
          <ac:spMkLst>
            <pc:docMk/>
            <pc:sldMk cId="3341005489" sldId="3154"/>
            <ac:spMk id="6" creationId="{BDBABAA6-5400-4992-BE19-EA68F976F70A}"/>
          </ac:spMkLst>
        </pc:spChg>
      </pc:sldChg>
    </pc:docChg>
  </pc:docChgLst>
  <pc:docChgLst>
    <pc:chgData name="Alessandro Colombo" userId="S::10573335@polimi.it::860c7f11-d315-496d-9436-76b9fb52da10" providerId="AD" clId="Web-{E5BDBFAD-3643-696A-1607-358C22E814BC}"/>
    <pc:docChg chg="modSld">
      <pc:chgData name="Alessandro Colombo" userId="S::10573335@polimi.it::860c7f11-d315-496d-9436-76b9fb52da10" providerId="AD" clId="Web-{E5BDBFAD-3643-696A-1607-358C22E814BC}" dt="2021-12-21T17:36:35.548" v="70"/>
      <pc:docMkLst>
        <pc:docMk/>
      </pc:docMkLst>
      <pc:sldChg chg="modSp">
        <pc:chgData name="Alessandro Colombo" userId="S::10573335@polimi.it::860c7f11-d315-496d-9436-76b9fb52da10" providerId="AD" clId="Web-{E5BDBFAD-3643-696A-1607-358C22E814BC}" dt="2021-12-21T17:26:30.840" v="46" actId="20577"/>
        <pc:sldMkLst>
          <pc:docMk/>
          <pc:sldMk cId="1195336796" sldId="3128"/>
        </pc:sldMkLst>
        <pc:spChg chg="mod">
          <ac:chgData name="Alessandro Colombo" userId="S::10573335@polimi.it::860c7f11-d315-496d-9436-76b9fb52da10" providerId="AD" clId="Web-{E5BDBFAD-3643-696A-1607-358C22E814BC}" dt="2021-12-21T17:26:30.840" v="46" actId="20577"/>
          <ac:spMkLst>
            <pc:docMk/>
            <pc:sldMk cId="1195336796" sldId="3128"/>
            <ac:spMk id="9" creationId="{EBFA5012-984C-477D-B432-C652C990B430}"/>
          </ac:spMkLst>
        </pc:spChg>
      </pc:sldChg>
      <pc:sldChg chg="modSp">
        <pc:chgData name="Alessandro Colombo" userId="S::10573335@polimi.it::860c7f11-d315-496d-9436-76b9fb52da10" providerId="AD" clId="Web-{E5BDBFAD-3643-696A-1607-358C22E814BC}" dt="2021-12-21T17:36:35.548" v="70"/>
        <pc:sldMkLst>
          <pc:docMk/>
          <pc:sldMk cId="181275955" sldId="3129"/>
        </pc:sldMkLst>
        <pc:spChg chg="mod">
          <ac:chgData name="Alessandro Colombo" userId="S::10573335@polimi.it::860c7f11-d315-496d-9436-76b9fb52da10" providerId="AD" clId="Web-{E5BDBFAD-3643-696A-1607-358C22E814BC}" dt="2021-12-21T17:36:05.578" v="67"/>
          <ac:spMkLst>
            <pc:docMk/>
            <pc:sldMk cId="181275955" sldId="3129"/>
            <ac:spMk id="17" creationId="{56D84503-D496-422D-A354-3A31F4A0F58E}"/>
          </ac:spMkLst>
        </pc:spChg>
        <pc:spChg chg="mod">
          <ac:chgData name="Alessandro Colombo" userId="S::10573335@polimi.it::860c7f11-d315-496d-9436-76b9fb52da10" providerId="AD" clId="Web-{E5BDBFAD-3643-696A-1607-358C22E814BC}" dt="2021-12-21T17:36:17.375" v="68"/>
          <ac:spMkLst>
            <pc:docMk/>
            <pc:sldMk cId="181275955" sldId="3129"/>
            <ac:spMk id="19" creationId="{D87A8CBE-71E9-4B86-BBF4-84E5B6FD682E}"/>
          </ac:spMkLst>
        </pc:spChg>
        <pc:spChg chg="mod">
          <ac:chgData name="Alessandro Colombo" userId="S::10573335@polimi.it::860c7f11-d315-496d-9436-76b9fb52da10" providerId="AD" clId="Web-{E5BDBFAD-3643-696A-1607-358C22E814BC}" dt="2021-12-21T17:36:35.548" v="70"/>
          <ac:spMkLst>
            <pc:docMk/>
            <pc:sldMk cId="181275955" sldId="3129"/>
            <ac:spMk id="20" creationId="{F124881C-F4B0-4031-886F-81D0DEE61835}"/>
          </ac:spMkLst>
        </pc:spChg>
        <pc:spChg chg="mod">
          <ac:chgData name="Alessandro Colombo" userId="S::10573335@polimi.it::860c7f11-d315-496d-9436-76b9fb52da10" providerId="AD" clId="Web-{E5BDBFAD-3643-696A-1607-358C22E814BC}" dt="2021-12-21T17:36:28.766" v="69"/>
          <ac:spMkLst>
            <pc:docMk/>
            <pc:sldMk cId="181275955" sldId="3129"/>
            <ac:spMk id="21" creationId="{9903C3DB-F529-4D55-B099-5ED3D8A81CB5}"/>
          </ac:spMkLst>
        </pc:spChg>
        <pc:spChg chg="mod">
          <ac:chgData name="Alessandro Colombo" userId="S::10573335@polimi.it::860c7f11-d315-496d-9436-76b9fb52da10" providerId="AD" clId="Web-{E5BDBFAD-3643-696A-1607-358C22E814BC}" dt="2021-12-21T17:35:43.202" v="63"/>
          <ac:spMkLst>
            <pc:docMk/>
            <pc:sldMk cId="181275955" sldId="3129"/>
            <ac:spMk id="24" creationId="{F7DD52DB-7D63-44C3-816E-A4982F843E3F}"/>
          </ac:spMkLst>
        </pc:spChg>
        <pc:spChg chg="mod">
          <ac:chgData name="Alessandro Colombo" userId="S::10573335@polimi.it::860c7f11-d315-496d-9436-76b9fb52da10" providerId="AD" clId="Web-{E5BDBFAD-3643-696A-1607-358C22E814BC}" dt="2021-12-21T17:30:57.583" v="62"/>
          <ac:spMkLst>
            <pc:docMk/>
            <pc:sldMk cId="181275955" sldId="3129"/>
            <ac:spMk id="25" creationId="{7FBB0CE4-517D-49C9-AEAC-3516AF4E54AD}"/>
          </ac:spMkLst>
        </pc:spChg>
        <pc:picChg chg="mod">
          <ac:chgData name="Alessandro Colombo" userId="S::10573335@polimi.it::860c7f11-d315-496d-9436-76b9fb52da10" providerId="AD" clId="Web-{E5BDBFAD-3643-696A-1607-358C22E814BC}" dt="2021-12-21T17:35:56.828" v="66" actId="1076"/>
          <ac:picMkLst>
            <pc:docMk/>
            <pc:sldMk cId="181275955" sldId="3129"/>
            <ac:picMk id="11" creationId="{D407F603-A7AD-4579-9CE6-020F6AD585D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9B5940-4084-46CD-9C43-7F6439810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624289-002F-462D-91B8-4C7510DE2B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326DC0-362E-4E6A-85D4-CD823123B791}" type="datetimeFigureOut">
              <a:rPr lang="en-US" smtClean="0"/>
              <a:t>4/8/2022</a:t>
            </a:fld>
            <a:endParaRPr lang="en-US"/>
          </a:p>
        </p:txBody>
      </p:sp>
      <p:sp>
        <p:nvSpPr>
          <p:cNvPr id="4" name="Footer Placeholder 3">
            <a:extLst>
              <a:ext uri="{FF2B5EF4-FFF2-40B4-BE49-F238E27FC236}">
                <a16:creationId xmlns:a16="http://schemas.microsoft.com/office/drawing/2014/main" id="{4F9CB1F8-A5A3-41AC-BBEF-D405CD9B94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21B8CE-FDCE-4617-B31F-7C1C24585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A7B4CF-AB00-411A-8B6D-1E27A75679D0}" type="slidenum">
              <a:rPr lang="en-US" smtClean="0"/>
              <a:t>‹#›</a:t>
            </a:fld>
            <a:endParaRPr lang="en-US"/>
          </a:p>
        </p:txBody>
      </p:sp>
    </p:spTree>
    <p:extLst>
      <p:ext uri="{BB962C8B-B14F-4D97-AF65-F5344CB8AC3E}">
        <p14:creationId xmlns:p14="http://schemas.microsoft.com/office/powerpoint/2010/main" val="3825234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2BC5A-B68F-422E-B304-B129F6AB263D}" type="datetimeFigureOut">
              <a:rPr lang="en-US" smtClean="0"/>
              <a:t>4/8/2022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7C20C-AEB3-4939-8E0D-82C753DC6E38}" type="slidenum">
              <a:rPr lang="en-US" smtClean="0"/>
              <a:t>‹#›</a:t>
            </a:fld>
            <a:endParaRPr lang="en-US"/>
          </a:p>
        </p:txBody>
      </p:sp>
    </p:spTree>
    <p:extLst>
      <p:ext uri="{BB962C8B-B14F-4D97-AF65-F5344CB8AC3E}">
        <p14:creationId xmlns:p14="http://schemas.microsoft.com/office/powerpoint/2010/main" val="373715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ingle_line">
    <p:spTree>
      <p:nvGrpSpPr>
        <p:cNvPr id="1" name=""/>
        <p:cNvGrpSpPr/>
        <p:nvPr/>
      </p:nvGrpSpPr>
      <p:grpSpPr>
        <a:xfrm>
          <a:off x="0" y="0"/>
          <a:ext cx="0" cy="0"/>
          <a:chOff x="0" y="0"/>
          <a:chExt cx="0" cy="0"/>
        </a:xfrm>
      </p:grpSpPr>
      <p:pic>
        <p:nvPicPr>
          <p:cNvPr id="132" name="Picture 131" descr="A picture containing outdoor, sitting, water, blue&#10;&#10;Description automatically generated">
            <a:extLst>
              <a:ext uri="{FF2B5EF4-FFF2-40B4-BE49-F238E27FC236}">
                <a16:creationId xmlns:a16="http://schemas.microsoft.com/office/drawing/2014/main" id="{E632A34D-C4D2-45DB-AD29-0D36468F27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054"/>
          <a:stretch/>
        </p:blipFill>
        <p:spPr>
          <a:xfrm>
            <a:off x="0" y="7375"/>
            <a:ext cx="12192000" cy="4399383"/>
          </a:xfrm>
          <a:prstGeom prst="rect">
            <a:avLst/>
          </a:prstGeom>
        </p:spPr>
      </p:pic>
      <p:sp>
        <p:nvSpPr>
          <p:cNvPr id="177" name="Rectangle 176">
            <a:extLst>
              <a:ext uri="{FF2B5EF4-FFF2-40B4-BE49-F238E27FC236}">
                <a16:creationId xmlns:a16="http://schemas.microsoft.com/office/drawing/2014/main" id="{A4255437-7732-4CB5-BD9F-F48193745AA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uppo 168"/>
          <p:cNvGrpSpPr/>
          <p:nvPr userDrawn="1"/>
        </p:nvGrpSpPr>
        <p:grpSpPr>
          <a:xfrm>
            <a:off x="71569" y="3912903"/>
            <a:ext cx="12048863" cy="180000"/>
            <a:chOff x="1218340" y="275867"/>
            <a:chExt cx="17715122" cy="567843"/>
          </a:xfrm>
        </p:grpSpPr>
        <p:cxnSp>
          <p:nvCxnSpPr>
            <p:cNvPr id="141"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0"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1"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2"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3"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4"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5"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6"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7"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8"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9"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0"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1"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2"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3"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8677923"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Authors </a:t>
            </a:r>
          </a:p>
        </p:txBody>
      </p:sp>
      <p:sp>
        <p:nvSpPr>
          <p:cNvPr id="133" name="Segnaposto testo 18">
            <a:extLst>
              <a:ext uri="{FF2B5EF4-FFF2-40B4-BE49-F238E27FC236}">
                <a16:creationId xmlns:a16="http://schemas.microsoft.com/office/drawing/2014/main" id="{8D1337E0-6E78-4990-907E-61205B099EB5}"/>
              </a:ext>
            </a:extLst>
          </p:cNvPr>
          <p:cNvSpPr>
            <a:spLocks noGrp="1"/>
          </p:cNvSpPr>
          <p:nvPr>
            <p:ph type="body" sz="quarter" idx="12" hasCustomPrompt="1"/>
          </p:nvPr>
        </p:nvSpPr>
        <p:spPr>
          <a:xfrm>
            <a:off x="5588866"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Additional authors</a:t>
            </a:r>
          </a:p>
        </p:txBody>
      </p:sp>
      <p:pic>
        <p:nvPicPr>
          <p:cNvPr id="5" name="Picture 4" descr="A picture containing game, shirt&#10;&#10;Description automatically generated">
            <a:extLst>
              <a:ext uri="{FF2B5EF4-FFF2-40B4-BE49-F238E27FC236}">
                <a16:creationId xmlns:a16="http://schemas.microsoft.com/office/drawing/2014/main" id="{E9AD3F75-70D6-453A-AB82-56375FB9D2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074" y="979479"/>
            <a:ext cx="3486615" cy="2952001"/>
          </a:xfrm>
          <a:prstGeom prst="rect">
            <a:avLst/>
          </a:prstGeom>
        </p:spPr>
      </p:pic>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76000" y="4149725"/>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76000" y="4706470"/>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76002" y="5148874"/>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spTree>
    <p:extLst>
      <p:ext uri="{BB962C8B-B14F-4D97-AF65-F5344CB8AC3E}">
        <p14:creationId xmlns:p14="http://schemas.microsoft.com/office/powerpoint/2010/main" val="11147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single_line">
    <p:spTree>
      <p:nvGrpSpPr>
        <p:cNvPr id="1" name=""/>
        <p:cNvGrpSpPr/>
        <p:nvPr/>
      </p:nvGrpSpPr>
      <p:grpSpPr>
        <a:xfrm>
          <a:off x="0" y="0"/>
          <a:ext cx="0" cy="0"/>
          <a:chOff x="0" y="0"/>
          <a:chExt cx="0" cy="0"/>
        </a:xfrm>
      </p:grpSpPr>
      <p:sp>
        <p:nvSpPr>
          <p:cNvPr id="177" name="Rectangle 176">
            <a:extLst>
              <a:ext uri="{FF2B5EF4-FFF2-40B4-BE49-F238E27FC236}">
                <a16:creationId xmlns:a16="http://schemas.microsoft.com/office/drawing/2014/main" id="{A4255437-7732-4CB5-BD9F-F48193745AAD}"/>
              </a:ext>
            </a:extLst>
          </p:cNvPr>
          <p:cNvSpPr/>
          <p:nvPr userDrawn="1"/>
        </p:nvSpPr>
        <p:spPr>
          <a:xfrm>
            <a:off x="0" y="4443913"/>
            <a:ext cx="12191999" cy="24140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539836" y="6164235"/>
            <a:ext cx="10935134" cy="540000"/>
          </a:xfrm>
        </p:spPr>
        <p:txBody>
          <a:bodyPr anchor="b">
            <a:normAutofit/>
          </a:bodyPr>
          <a:lstStyle>
            <a:lvl1pPr marL="0" indent="0" algn="ctr">
              <a:buNone/>
              <a:defRPr sz="2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err="1"/>
              <a:t>Authors</a:t>
            </a:r>
            <a:r>
              <a:rPr lang="it-IT"/>
              <a:t> </a:t>
            </a:r>
          </a:p>
        </p:txBody>
      </p:sp>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25392" y="4704522"/>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25392" y="5261267"/>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25394" y="5703671"/>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grpSp>
        <p:nvGrpSpPr>
          <p:cNvPr id="136" name="Gruppo 168">
            <a:extLst>
              <a:ext uri="{FF2B5EF4-FFF2-40B4-BE49-F238E27FC236}">
                <a16:creationId xmlns:a16="http://schemas.microsoft.com/office/drawing/2014/main" id="{689FA4E3-79A6-4E0E-B415-E64DDDA4759A}"/>
              </a:ext>
            </a:extLst>
          </p:cNvPr>
          <p:cNvGrpSpPr/>
          <p:nvPr userDrawn="1"/>
        </p:nvGrpSpPr>
        <p:grpSpPr>
          <a:xfrm>
            <a:off x="71567" y="4443912"/>
            <a:ext cx="12048863" cy="180000"/>
            <a:chOff x="1218340" y="275867"/>
            <a:chExt cx="17715122" cy="567843"/>
          </a:xfrm>
        </p:grpSpPr>
        <p:cxnSp>
          <p:nvCxnSpPr>
            <p:cNvPr id="137" name="Connettore 1 169">
              <a:extLst>
                <a:ext uri="{FF2B5EF4-FFF2-40B4-BE49-F238E27FC236}">
                  <a16:creationId xmlns:a16="http://schemas.microsoft.com/office/drawing/2014/main" id="{99E9FB46-B7C6-4CB2-B7C5-72E1392F5317}"/>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70">
              <a:extLst>
                <a:ext uri="{FF2B5EF4-FFF2-40B4-BE49-F238E27FC236}">
                  <a16:creationId xmlns:a16="http://schemas.microsoft.com/office/drawing/2014/main" id="{05707ADF-A478-45DD-86E6-637062479CD3}"/>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71">
              <a:extLst>
                <a:ext uri="{FF2B5EF4-FFF2-40B4-BE49-F238E27FC236}">
                  <a16:creationId xmlns:a16="http://schemas.microsoft.com/office/drawing/2014/main" id="{1DD7D79F-2D20-458A-8C7E-2A2D35096070}"/>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72">
              <a:extLst>
                <a:ext uri="{FF2B5EF4-FFF2-40B4-BE49-F238E27FC236}">
                  <a16:creationId xmlns:a16="http://schemas.microsoft.com/office/drawing/2014/main" id="{10CF2A9D-09E8-48A2-9AF2-2612C9E3701D}"/>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73">
              <a:extLst>
                <a:ext uri="{FF2B5EF4-FFF2-40B4-BE49-F238E27FC236}">
                  <a16:creationId xmlns:a16="http://schemas.microsoft.com/office/drawing/2014/main" id="{BE51EC0A-F6BA-4981-BB9F-A4D4318D7F9E}"/>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74">
              <a:extLst>
                <a:ext uri="{FF2B5EF4-FFF2-40B4-BE49-F238E27FC236}">
                  <a16:creationId xmlns:a16="http://schemas.microsoft.com/office/drawing/2014/main" id="{F679E131-843B-4049-8238-9A0E2D4EE602}"/>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75">
              <a:extLst>
                <a:ext uri="{FF2B5EF4-FFF2-40B4-BE49-F238E27FC236}">
                  <a16:creationId xmlns:a16="http://schemas.microsoft.com/office/drawing/2014/main" id="{E416CAE8-0496-4F73-997E-F5A8E253087C}"/>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6">
              <a:extLst>
                <a:ext uri="{FF2B5EF4-FFF2-40B4-BE49-F238E27FC236}">
                  <a16:creationId xmlns:a16="http://schemas.microsoft.com/office/drawing/2014/main" id="{6FF84407-F625-4CF6-9F5A-E4DD2F3024A2}"/>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7">
              <a:extLst>
                <a:ext uri="{FF2B5EF4-FFF2-40B4-BE49-F238E27FC236}">
                  <a16:creationId xmlns:a16="http://schemas.microsoft.com/office/drawing/2014/main" id="{1871266B-ACF9-411F-B6C8-683CA5802132}"/>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8">
              <a:extLst>
                <a:ext uri="{FF2B5EF4-FFF2-40B4-BE49-F238E27FC236}">
                  <a16:creationId xmlns:a16="http://schemas.microsoft.com/office/drawing/2014/main" id="{36ACD351-0E14-4953-B4C1-6A6A67FA280E}"/>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9">
              <a:extLst>
                <a:ext uri="{FF2B5EF4-FFF2-40B4-BE49-F238E27FC236}">
                  <a16:creationId xmlns:a16="http://schemas.microsoft.com/office/drawing/2014/main" id="{D5DACA7F-97E5-40DC-A329-764C95D6AC41}"/>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80">
              <a:extLst>
                <a:ext uri="{FF2B5EF4-FFF2-40B4-BE49-F238E27FC236}">
                  <a16:creationId xmlns:a16="http://schemas.microsoft.com/office/drawing/2014/main" id="{16926A15-79A9-4858-8237-50FD4426BB84}"/>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81">
              <a:extLst>
                <a:ext uri="{FF2B5EF4-FFF2-40B4-BE49-F238E27FC236}">
                  <a16:creationId xmlns:a16="http://schemas.microsoft.com/office/drawing/2014/main" id="{7F6137AB-ECD5-4DC8-A61F-8385587C2BC2}"/>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2">
              <a:extLst>
                <a:ext uri="{FF2B5EF4-FFF2-40B4-BE49-F238E27FC236}">
                  <a16:creationId xmlns:a16="http://schemas.microsoft.com/office/drawing/2014/main" id="{17E04786-AB58-48BC-B8B6-E239AB6EEDE2}"/>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3">
              <a:extLst>
                <a:ext uri="{FF2B5EF4-FFF2-40B4-BE49-F238E27FC236}">
                  <a16:creationId xmlns:a16="http://schemas.microsoft.com/office/drawing/2014/main" id="{BD8B33A0-9C94-4EA5-B62B-016052D79DC9}"/>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4">
              <a:extLst>
                <a:ext uri="{FF2B5EF4-FFF2-40B4-BE49-F238E27FC236}">
                  <a16:creationId xmlns:a16="http://schemas.microsoft.com/office/drawing/2014/main" id="{E84B2872-E070-46A7-B21D-88A20BBC91B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5">
              <a:extLst>
                <a:ext uri="{FF2B5EF4-FFF2-40B4-BE49-F238E27FC236}">
                  <a16:creationId xmlns:a16="http://schemas.microsoft.com/office/drawing/2014/main" id="{E844B384-E2E3-42F3-916E-09C721FF3EE4}"/>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6">
              <a:extLst>
                <a:ext uri="{FF2B5EF4-FFF2-40B4-BE49-F238E27FC236}">
                  <a16:creationId xmlns:a16="http://schemas.microsoft.com/office/drawing/2014/main" id="{ED93136F-10CD-4464-B072-E00C97284ECA}"/>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7">
              <a:extLst>
                <a:ext uri="{FF2B5EF4-FFF2-40B4-BE49-F238E27FC236}">
                  <a16:creationId xmlns:a16="http://schemas.microsoft.com/office/drawing/2014/main" id="{840C1447-66A2-4E33-90D0-82D67616E6D8}"/>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8">
              <a:extLst>
                <a:ext uri="{FF2B5EF4-FFF2-40B4-BE49-F238E27FC236}">
                  <a16:creationId xmlns:a16="http://schemas.microsoft.com/office/drawing/2014/main" id="{730E8FF9-48D4-4F84-97CB-337F51048523}"/>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9">
              <a:extLst>
                <a:ext uri="{FF2B5EF4-FFF2-40B4-BE49-F238E27FC236}">
                  <a16:creationId xmlns:a16="http://schemas.microsoft.com/office/drawing/2014/main" id="{1AB757C1-D0B4-4EAD-8CEC-8AFA6D4375F5}"/>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90">
              <a:extLst>
                <a:ext uri="{FF2B5EF4-FFF2-40B4-BE49-F238E27FC236}">
                  <a16:creationId xmlns:a16="http://schemas.microsoft.com/office/drawing/2014/main" id="{293A5578-E7CA-473F-B3E7-0BCA7934E90B}"/>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91">
              <a:extLst>
                <a:ext uri="{FF2B5EF4-FFF2-40B4-BE49-F238E27FC236}">
                  <a16:creationId xmlns:a16="http://schemas.microsoft.com/office/drawing/2014/main" id="{5B20E9A9-63A8-43D4-8071-431B4F5547D2}"/>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2">
              <a:extLst>
                <a:ext uri="{FF2B5EF4-FFF2-40B4-BE49-F238E27FC236}">
                  <a16:creationId xmlns:a16="http://schemas.microsoft.com/office/drawing/2014/main" id="{E1838EA1-F720-44D9-81C0-D3E79852A832}"/>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3">
              <a:extLst>
                <a:ext uri="{FF2B5EF4-FFF2-40B4-BE49-F238E27FC236}">
                  <a16:creationId xmlns:a16="http://schemas.microsoft.com/office/drawing/2014/main" id="{F7D6C684-97E9-4408-AE82-FA934D3983F4}"/>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4">
              <a:extLst>
                <a:ext uri="{FF2B5EF4-FFF2-40B4-BE49-F238E27FC236}">
                  <a16:creationId xmlns:a16="http://schemas.microsoft.com/office/drawing/2014/main" id="{53B4BD18-9F4E-4831-8A5D-2BEF8A9D8E80}"/>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5">
              <a:extLst>
                <a:ext uri="{FF2B5EF4-FFF2-40B4-BE49-F238E27FC236}">
                  <a16:creationId xmlns:a16="http://schemas.microsoft.com/office/drawing/2014/main" id="{31A40CDF-299C-4282-B012-0080A74C5930}"/>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6">
              <a:extLst>
                <a:ext uri="{FF2B5EF4-FFF2-40B4-BE49-F238E27FC236}">
                  <a16:creationId xmlns:a16="http://schemas.microsoft.com/office/drawing/2014/main" id="{90C3827A-EA81-469A-B182-9EA70F9D18FB}"/>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7">
              <a:extLst>
                <a:ext uri="{FF2B5EF4-FFF2-40B4-BE49-F238E27FC236}">
                  <a16:creationId xmlns:a16="http://schemas.microsoft.com/office/drawing/2014/main" id="{FD0492B0-1A6E-49AE-8B6C-B61EDFDB50A9}"/>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8">
              <a:extLst>
                <a:ext uri="{FF2B5EF4-FFF2-40B4-BE49-F238E27FC236}">
                  <a16:creationId xmlns:a16="http://schemas.microsoft.com/office/drawing/2014/main" id="{755DD413-E484-4FE5-AC3C-F318A39FEEAD}"/>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9">
              <a:extLst>
                <a:ext uri="{FF2B5EF4-FFF2-40B4-BE49-F238E27FC236}">
                  <a16:creationId xmlns:a16="http://schemas.microsoft.com/office/drawing/2014/main" id="{9A43970C-48E8-4EBE-809F-F548F2BCDB1B}"/>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200">
              <a:extLst>
                <a:ext uri="{FF2B5EF4-FFF2-40B4-BE49-F238E27FC236}">
                  <a16:creationId xmlns:a16="http://schemas.microsoft.com/office/drawing/2014/main" id="{158F760D-8873-40E5-8FEE-54465C1C812F}"/>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201">
              <a:extLst>
                <a:ext uri="{FF2B5EF4-FFF2-40B4-BE49-F238E27FC236}">
                  <a16:creationId xmlns:a16="http://schemas.microsoft.com/office/drawing/2014/main" id="{29C85D80-256C-4A02-B038-EEDACF895D20}"/>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2">
              <a:extLst>
                <a:ext uri="{FF2B5EF4-FFF2-40B4-BE49-F238E27FC236}">
                  <a16:creationId xmlns:a16="http://schemas.microsoft.com/office/drawing/2014/main" id="{74906B6D-F010-4799-A956-316543991315}"/>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3">
              <a:extLst>
                <a:ext uri="{FF2B5EF4-FFF2-40B4-BE49-F238E27FC236}">
                  <a16:creationId xmlns:a16="http://schemas.microsoft.com/office/drawing/2014/main" id="{87E1AFB2-B3D2-42FA-BE43-72B522ABC5E0}"/>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4">
              <a:extLst>
                <a:ext uri="{FF2B5EF4-FFF2-40B4-BE49-F238E27FC236}">
                  <a16:creationId xmlns:a16="http://schemas.microsoft.com/office/drawing/2014/main" id="{BBB36CE1-738A-4042-8FE0-E0712F62C8FD}"/>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5">
              <a:extLst>
                <a:ext uri="{FF2B5EF4-FFF2-40B4-BE49-F238E27FC236}">
                  <a16:creationId xmlns:a16="http://schemas.microsoft.com/office/drawing/2014/main" id="{110FEFB7-052E-4893-B0F3-AD75D8927641}"/>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6">
              <a:extLst>
                <a:ext uri="{FF2B5EF4-FFF2-40B4-BE49-F238E27FC236}">
                  <a16:creationId xmlns:a16="http://schemas.microsoft.com/office/drawing/2014/main" id="{891577A6-8915-4FB6-B381-DED3959B8CA2}"/>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7">
              <a:extLst>
                <a:ext uri="{FF2B5EF4-FFF2-40B4-BE49-F238E27FC236}">
                  <a16:creationId xmlns:a16="http://schemas.microsoft.com/office/drawing/2014/main" id="{2DF872B6-6BA3-4077-B274-D9AC8244C0BA}"/>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8">
              <a:extLst>
                <a:ext uri="{FF2B5EF4-FFF2-40B4-BE49-F238E27FC236}">
                  <a16:creationId xmlns:a16="http://schemas.microsoft.com/office/drawing/2014/main" id="{6575C726-22DE-4EB5-8459-572E4D4567B7}"/>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9">
              <a:extLst>
                <a:ext uri="{FF2B5EF4-FFF2-40B4-BE49-F238E27FC236}">
                  <a16:creationId xmlns:a16="http://schemas.microsoft.com/office/drawing/2014/main" id="{C01F06EB-ED8B-4F02-A8EE-1D57DC01B1DC}"/>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10">
              <a:extLst>
                <a:ext uri="{FF2B5EF4-FFF2-40B4-BE49-F238E27FC236}">
                  <a16:creationId xmlns:a16="http://schemas.microsoft.com/office/drawing/2014/main" id="{B1AE4AF1-5C5E-4F5A-83C2-578DCE899475}"/>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11">
              <a:extLst>
                <a:ext uri="{FF2B5EF4-FFF2-40B4-BE49-F238E27FC236}">
                  <a16:creationId xmlns:a16="http://schemas.microsoft.com/office/drawing/2014/main" id="{6BF841CD-621F-492D-B736-0A5D7F13A3F3}"/>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2">
              <a:extLst>
                <a:ext uri="{FF2B5EF4-FFF2-40B4-BE49-F238E27FC236}">
                  <a16:creationId xmlns:a16="http://schemas.microsoft.com/office/drawing/2014/main" id="{9C310FAE-57C5-40AA-81FC-088FE6C8B249}"/>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3">
              <a:extLst>
                <a:ext uri="{FF2B5EF4-FFF2-40B4-BE49-F238E27FC236}">
                  <a16:creationId xmlns:a16="http://schemas.microsoft.com/office/drawing/2014/main" id="{F8886164-E246-4371-8AA5-C859B5DAEC27}"/>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4">
              <a:extLst>
                <a:ext uri="{FF2B5EF4-FFF2-40B4-BE49-F238E27FC236}">
                  <a16:creationId xmlns:a16="http://schemas.microsoft.com/office/drawing/2014/main" id="{1C7993C9-B650-47C2-8DEC-3FF83F9733C5}"/>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5">
              <a:extLst>
                <a:ext uri="{FF2B5EF4-FFF2-40B4-BE49-F238E27FC236}">
                  <a16:creationId xmlns:a16="http://schemas.microsoft.com/office/drawing/2014/main" id="{A6598A8D-87BD-4DE4-A441-9BFFA6FE4C20}"/>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6">
              <a:extLst>
                <a:ext uri="{FF2B5EF4-FFF2-40B4-BE49-F238E27FC236}">
                  <a16:creationId xmlns:a16="http://schemas.microsoft.com/office/drawing/2014/main" id="{2E1D9A01-D62D-41D7-93AE-FAC7C1DAF8C6}"/>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7">
              <a:extLst>
                <a:ext uri="{FF2B5EF4-FFF2-40B4-BE49-F238E27FC236}">
                  <a16:creationId xmlns:a16="http://schemas.microsoft.com/office/drawing/2014/main" id="{7F7E0427-A22C-450D-A8DC-7CC9B1B6FDF4}"/>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8">
              <a:extLst>
                <a:ext uri="{FF2B5EF4-FFF2-40B4-BE49-F238E27FC236}">
                  <a16:creationId xmlns:a16="http://schemas.microsoft.com/office/drawing/2014/main" id="{B400BD4E-7E23-4C7E-929B-34FDCB1D759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9">
              <a:extLst>
                <a:ext uri="{FF2B5EF4-FFF2-40B4-BE49-F238E27FC236}">
                  <a16:creationId xmlns:a16="http://schemas.microsoft.com/office/drawing/2014/main" id="{CAE9150C-79D2-4CF4-8DC9-A1177B80FA44}"/>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20">
              <a:extLst>
                <a:ext uri="{FF2B5EF4-FFF2-40B4-BE49-F238E27FC236}">
                  <a16:creationId xmlns:a16="http://schemas.microsoft.com/office/drawing/2014/main" id="{722D1AF3-A24C-49A9-AE71-C6BE6655EA28}"/>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21">
              <a:extLst>
                <a:ext uri="{FF2B5EF4-FFF2-40B4-BE49-F238E27FC236}">
                  <a16:creationId xmlns:a16="http://schemas.microsoft.com/office/drawing/2014/main" id="{4430CAFA-A951-435F-B071-1EA808ADC90B}"/>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2">
              <a:extLst>
                <a:ext uri="{FF2B5EF4-FFF2-40B4-BE49-F238E27FC236}">
                  <a16:creationId xmlns:a16="http://schemas.microsoft.com/office/drawing/2014/main" id="{7397A057-684B-4AC0-B742-DF0FE526D4C2}"/>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3">
              <a:extLst>
                <a:ext uri="{FF2B5EF4-FFF2-40B4-BE49-F238E27FC236}">
                  <a16:creationId xmlns:a16="http://schemas.microsoft.com/office/drawing/2014/main" id="{A58D552C-16C2-491F-AA4C-03C8C0991801}"/>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4">
              <a:extLst>
                <a:ext uri="{FF2B5EF4-FFF2-40B4-BE49-F238E27FC236}">
                  <a16:creationId xmlns:a16="http://schemas.microsoft.com/office/drawing/2014/main" id="{7BD38105-550F-4482-B697-075FF212F998}"/>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5">
              <a:extLst>
                <a:ext uri="{FF2B5EF4-FFF2-40B4-BE49-F238E27FC236}">
                  <a16:creationId xmlns:a16="http://schemas.microsoft.com/office/drawing/2014/main" id="{5AF6341A-8A32-4B0A-9D82-7907B199383D}"/>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6">
              <a:extLst>
                <a:ext uri="{FF2B5EF4-FFF2-40B4-BE49-F238E27FC236}">
                  <a16:creationId xmlns:a16="http://schemas.microsoft.com/office/drawing/2014/main" id="{351934ED-25A5-458B-BB9D-E99F09416427}"/>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7">
              <a:extLst>
                <a:ext uri="{FF2B5EF4-FFF2-40B4-BE49-F238E27FC236}">
                  <a16:creationId xmlns:a16="http://schemas.microsoft.com/office/drawing/2014/main" id="{76FC2B44-FDE9-4498-AD2F-4B0F0479CDDD}"/>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8">
              <a:extLst>
                <a:ext uri="{FF2B5EF4-FFF2-40B4-BE49-F238E27FC236}">
                  <a16:creationId xmlns:a16="http://schemas.microsoft.com/office/drawing/2014/main" id="{F7BF8783-0794-47DF-A201-BF1A8E217BF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9">
              <a:extLst>
                <a:ext uri="{FF2B5EF4-FFF2-40B4-BE49-F238E27FC236}">
                  <a16:creationId xmlns:a16="http://schemas.microsoft.com/office/drawing/2014/main" id="{B6E670A2-6963-4873-A03E-752D14E5265E}"/>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30">
              <a:extLst>
                <a:ext uri="{FF2B5EF4-FFF2-40B4-BE49-F238E27FC236}">
                  <a16:creationId xmlns:a16="http://schemas.microsoft.com/office/drawing/2014/main" id="{3C5FFB01-D4C1-4215-9B8A-3AA9211FA674}"/>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31">
              <a:extLst>
                <a:ext uri="{FF2B5EF4-FFF2-40B4-BE49-F238E27FC236}">
                  <a16:creationId xmlns:a16="http://schemas.microsoft.com/office/drawing/2014/main" id="{7F35D5BE-AD2C-46B6-882C-5B649A440BAD}"/>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2">
              <a:extLst>
                <a:ext uri="{FF2B5EF4-FFF2-40B4-BE49-F238E27FC236}">
                  <a16:creationId xmlns:a16="http://schemas.microsoft.com/office/drawing/2014/main" id="{B7DC8C2A-4785-4472-8CB6-B03EE9EBDB35}"/>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3">
              <a:extLst>
                <a:ext uri="{FF2B5EF4-FFF2-40B4-BE49-F238E27FC236}">
                  <a16:creationId xmlns:a16="http://schemas.microsoft.com/office/drawing/2014/main" id="{C0934DEB-F894-4115-89B1-62037BCF7B89}"/>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4">
              <a:extLst>
                <a:ext uri="{FF2B5EF4-FFF2-40B4-BE49-F238E27FC236}">
                  <a16:creationId xmlns:a16="http://schemas.microsoft.com/office/drawing/2014/main" id="{AA11A2EC-3888-4CD0-88EE-476E06E47EDA}"/>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5">
              <a:extLst>
                <a:ext uri="{FF2B5EF4-FFF2-40B4-BE49-F238E27FC236}">
                  <a16:creationId xmlns:a16="http://schemas.microsoft.com/office/drawing/2014/main" id="{D7BF2193-D8BC-4311-863B-6E523F48AE15}"/>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6">
              <a:extLst>
                <a:ext uri="{FF2B5EF4-FFF2-40B4-BE49-F238E27FC236}">
                  <a16:creationId xmlns:a16="http://schemas.microsoft.com/office/drawing/2014/main" id="{DA79AAFE-B2B0-4FDA-909E-2E7116FB6D3E}"/>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7">
              <a:extLst>
                <a:ext uri="{FF2B5EF4-FFF2-40B4-BE49-F238E27FC236}">
                  <a16:creationId xmlns:a16="http://schemas.microsoft.com/office/drawing/2014/main" id="{EDF13D9C-CB8D-477D-8736-BA430C84D3AE}"/>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8">
              <a:extLst>
                <a:ext uri="{FF2B5EF4-FFF2-40B4-BE49-F238E27FC236}">
                  <a16:creationId xmlns:a16="http://schemas.microsoft.com/office/drawing/2014/main" id="{77AD6C06-056E-4067-B7C9-9181E4AFFF83}"/>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9">
              <a:extLst>
                <a:ext uri="{FF2B5EF4-FFF2-40B4-BE49-F238E27FC236}">
                  <a16:creationId xmlns:a16="http://schemas.microsoft.com/office/drawing/2014/main" id="{021167B9-4E32-4B01-BA69-0465C989C4AF}"/>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40">
              <a:extLst>
                <a:ext uri="{FF2B5EF4-FFF2-40B4-BE49-F238E27FC236}">
                  <a16:creationId xmlns:a16="http://schemas.microsoft.com/office/drawing/2014/main" id="{EA1A7E41-B222-4976-8E79-346078D30945}"/>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41">
              <a:extLst>
                <a:ext uri="{FF2B5EF4-FFF2-40B4-BE49-F238E27FC236}">
                  <a16:creationId xmlns:a16="http://schemas.microsoft.com/office/drawing/2014/main" id="{B1FF5CE1-5670-47CA-BD57-95F1941C858E}"/>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2">
              <a:extLst>
                <a:ext uri="{FF2B5EF4-FFF2-40B4-BE49-F238E27FC236}">
                  <a16:creationId xmlns:a16="http://schemas.microsoft.com/office/drawing/2014/main" id="{70CF9ABD-5D36-4175-9AB4-1ED31B417C7F}"/>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3">
              <a:extLst>
                <a:ext uri="{FF2B5EF4-FFF2-40B4-BE49-F238E27FC236}">
                  <a16:creationId xmlns:a16="http://schemas.microsoft.com/office/drawing/2014/main" id="{CA023434-ABC8-4664-BCD7-0D005E77DF43}"/>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4">
              <a:extLst>
                <a:ext uri="{FF2B5EF4-FFF2-40B4-BE49-F238E27FC236}">
                  <a16:creationId xmlns:a16="http://schemas.microsoft.com/office/drawing/2014/main" id="{E6E0E67E-D00B-4B90-96F5-AD53A2283103}"/>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5">
              <a:extLst>
                <a:ext uri="{FF2B5EF4-FFF2-40B4-BE49-F238E27FC236}">
                  <a16:creationId xmlns:a16="http://schemas.microsoft.com/office/drawing/2014/main" id="{4699A8FA-2994-42D0-8047-F3903FC73E69}"/>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6">
              <a:extLst>
                <a:ext uri="{FF2B5EF4-FFF2-40B4-BE49-F238E27FC236}">
                  <a16:creationId xmlns:a16="http://schemas.microsoft.com/office/drawing/2014/main" id="{52FAF472-6541-41A1-B600-3EC6B1C02055}"/>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7">
              <a:extLst>
                <a:ext uri="{FF2B5EF4-FFF2-40B4-BE49-F238E27FC236}">
                  <a16:creationId xmlns:a16="http://schemas.microsoft.com/office/drawing/2014/main" id="{5D0F98F4-F7ED-445D-9199-76C245740213}"/>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8">
              <a:extLst>
                <a:ext uri="{FF2B5EF4-FFF2-40B4-BE49-F238E27FC236}">
                  <a16:creationId xmlns:a16="http://schemas.microsoft.com/office/drawing/2014/main" id="{9CFEDAB0-C1DD-4DD7-8AC4-7EA9DF727DF6}"/>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9">
              <a:extLst>
                <a:ext uri="{FF2B5EF4-FFF2-40B4-BE49-F238E27FC236}">
                  <a16:creationId xmlns:a16="http://schemas.microsoft.com/office/drawing/2014/main" id="{4B204612-6C3C-45EC-B24A-4D923D18A238}"/>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50">
              <a:extLst>
                <a:ext uri="{FF2B5EF4-FFF2-40B4-BE49-F238E27FC236}">
                  <a16:creationId xmlns:a16="http://schemas.microsoft.com/office/drawing/2014/main" id="{8DA32414-0BA9-4088-BB9F-2EA6CC0CA19F}"/>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51">
              <a:extLst>
                <a:ext uri="{FF2B5EF4-FFF2-40B4-BE49-F238E27FC236}">
                  <a16:creationId xmlns:a16="http://schemas.microsoft.com/office/drawing/2014/main" id="{F95C3AD5-553A-4E27-B74E-2AF9B6915A14}"/>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2">
              <a:extLst>
                <a:ext uri="{FF2B5EF4-FFF2-40B4-BE49-F238E27FC236}">
                  <a16:creationId xmlns:a16="http://schemas.microsoft.com/office/drawing/2014/main" id="{FED2E370-C831-47C9-A2A8-F11CDC5D6F96}"/>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3">
              <a:extLst>
                <a:ext uri="{FF2B5EF4-FFF2-40B4-BE49-F238E27FC236}">
                  <a16:creationId xmlns:a16="http://schemas.microsoft.com/office/drawing/2014/main" id="{97D11EF4-CCC7-45CE-98FC-B69E154C5F8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4">
              <a:extLst>
                <a:ext uri="{FF2B5EF4-FFF2-40B4-BE49-F238E27FC236}">
                  <a16:creationId xmlns:a16="http://schemas.microsoft.com/office/drawing/2014/main" id="{28B58983-149F-45F9-9C95-E21F93751674}"/>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5">
              <a:extLst>
                <a:ext uri="{FF2B5EF4-FFF2-40B4-BE49-F238E27FC236}">
                  <a16:creationId xmlns:a16="http://schemas.microsoft.com/office/drawing/2014/main" id="{185DF2EC-524A-483F-8484-0D0AD8BD5BB3}"/>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6">
              <a:extLst>
                <a:ext uri="{FF2B5EF4-FFF2-40B4-BE49-F238E27FC236}">
                  <a16:creationId xmlns:a16="http://schemas.microsoft.com/office/drawing/2014/main" id="{8BEA9F7D-17C3-4705-9B62-0508154A8DF9}"/>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7">
              <a:extLst>
                <a:ext uri="{FF2B5EF4-FFF2-40B4-BE49-F238E27FC236}">
                  <a16:creationId xmlns:a16="http://schemas.microsoft.com/office/drawing/2014/main" id="{259AD79C-3A93-44E0-B11E-FB13EC6F04FA}"/>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8">
              <a:extLst>
                <a:ext uri="{FF2B5EF4-FFF2-40B4-BE49-F238E27FC236}">
                  <a16:creationId xmlns:a16="http://schemas.microsoft.com/office/drawing/2014/main" id="{CB30F7BF-B197-4764-BAB2-6B1E1625A501}"/>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9">
              <a:extLst>
                <a:ext uri="{FF2B5EF4-FFF2-40B4-BE49-F238E27FC236}">
                  <a16:creationId xmlns:a16="http://schemas.microsoft.com/office/drawing/2014/main" id="{570D2148-F103-4985-9BED-0CBE420BB08C}"/>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60">
              <a:extLst>
                <a:ext uri="{FF2B5EF4-FFF2-40B4-BE49-F238E27FC236}">
                  <a16:creationId xmlns:a16="http://schemas.microsoft.com/office/drawing/2014/main" id="{306087F9-2D9B-4898-A3B0-B7783C3DCA1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61">
              <a:extLst>
                <a:ext uri="{FF2B5EF4-FFF2-40B4-BE49-F238E27FC236}">
                  <a16:creationId xmlns:a16="http://schemas.microsoft.com/office/drawing/2014/main" id="{E232522D-5503-4D90-833D-EC8435E37938}"/>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2">
              <a:extLst>
                <a:ext uri="{FF2B5EF4-FFF2-40B4-BE49-F238E27FC236}">
                  <a16:creationId xmlns:a16="http://schemas.microsoft.com/office/drawing/2014/main" id="{2E447314-DCDC-4A34-9713-F4A3F08C75AE}"/>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3">
              <a:extLst>
                <a:ext uri="{FF2B5EF4-FFF2-40B4-BE49-F238E27FC236}">
                  <a16:creationId xmlns:a16="http://schemas.microsoft.com/office/drawing/2014/main" id="{71556948-6D68-499E-8C75-A6612FCC1408}"/>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4">
              <a:extLst>
                <a:ext uri="{FF2B5EF4-FFF2-40B4-BE49-F238E27FC236}">
                  <a16:creationId xmlns:a16="http://schemas.microsoft.com/office/drawing/2014/main" id="{5FB435F5-E62A-4779-90BA-3301508A26E0}"/>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5">
              <a:extLst>
                <a:ext uri="{FF2B5EF4-FFF2-40B4-BE49-F238E27FC236}">
                  <a16:creationId xmlns:a16="http://schemas.microsoft.com/office/drawing/2014/main" id="{91C1E399-C9F7-40A5-A93F-2B13E5E7CA05}"/>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6">
              <a:extLst>
                <a:ext uri="{FF2B5EF4-FFF2-40B4-BE49-F238E27FC236}">
                  <a16:creationId xmlns:a16="http://schemas.microsoft.com/office/drawing/2014/main" id="{FE290817-AABF-428B-8DB8-3F549744AFF1}"/>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7">
              <a:extLst>
                <a:ext uri="{FF2B5EF4-FFF2-40B4-BE49-F238E27FC236}">
                  <a16:creationId xmlns:a16="http://schemas.microsoft.com/office/drawing/2014/main" id="{BC793B84-A8E2-48B2-BB71-6CDAE2F76040}"/>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8">
              <a:extLst>
                <a:ext uri="{FF2B5EF4-FFF2-40B4-BE49-F238E27FC236}">
                  <a16:creationId xmlns:a16="http://schemas.microsoft.com/office/drawing/2014/main" id="{330F1BDE-D9D1-4634-9821-4900A02468F7}"/>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9">
              <a:extLst>
                <a:ext uri="{FF2B5EF4-FFF2-40B4-BE49-F238E27FC236}">
                  <a16:creationId xmlns:a16="http://schemas.microsoft.com/office/drawing/2014/main" id="{FBA103E6-EAA5-44F3-A625-6F2169631B7A}"/>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70">
              <a:extLst>
                <a:ext uri="{FF2B5EF4-FFF2-40B4-BE49-F238E27FC236}">
                  <a16:creationId xmlns:a16="http://schemas.microsoft.com/office/drawing/2014/main" id="{C080806A-9F13-4DA2-B6A9-2E53B13FE6CB}"/>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71">
              <a:extLst>
                <a:ext uri="{FF2B5EF4-FFF2-40B4-BE49-F238E27FC236}">
                  <a16:creationId xmlns:a16="http://schemas.microsoft.com/office/drawing/2014/main" id="{48144739-258D-4B34-B3B6-4627DDE14284}"/>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2">
              <a:extLst>
                <a:ext uri="{FF2B5EF4-FFF2-40B4-BE49-F238E27FC236}">
                  <a16:creationId xmlns:a16="http://schemas.microsoft.com/office/drawing/2014/main" id="{33B6728D-F94F-474B-99C1-BC9900654612}"/>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3">
              <a:extLst>
                <a:ext uri="{FF2B5EF4-FFF2-40B4-BE49-F238E27FC236}">
                  <a16:creationId xmlns:a16="http://schemas.microsoft.com/office/drawing/2014/main" id="{986069D6-2726-4A08-9AA6-E7063AF5CCEF}"/>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4">
              <a:extLst>
                <a:ext uri="{FF2B5EF4-FFF2-40B4-BE49-F238E27FC236}">
                  <a16:creationId xmlns:a16="http://schemas.microsoft.com/office/drawing/2014/main" id="{DA0B8A81-F99A-44DA-925F-4E6299DF7DFD}"/>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5">
              <a:extLst>
                <a:ext uri="{FF2B5EF4-FFF2-40B4-BE49-F238E27FC236}">
                  <a16:creationId xmlns:a16="http://schemas.microsoft.com/office/drawing/2014/main" id="{954CC7EF-8973-4E2B-8714-17E7D9EA01E6}"/>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6">
              <a:extLst>
                <a:ext uri="{FF2B5EF4-FFF2-40B4-BE49-F238E27FC236}">
                  <a16:creationId xmlns:a16="http://schemas.microsoft.com/office/drawing/2014/main" id="{706AECEB-6778-4687-AE6E-5FE4C4A9FFFE}"/>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7">
              <a:extLst>
                <a:ext uri="{FF2B5EF4-FFF2-40B4-BE49-F238E27FC236}">
                  <a16:creationId xmlns:a16="http://schemas.microsoft.com/office/drawing/2014/main" id="{DE9270E0-B429-48B9-84E2-B73D208F905F}"/>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8">
              <a:extLst>
                <a:ext uri="{FF2B5EF4-FFF2-40B4-BE49-F238E27FC236}">
                  <a16:creationId xmlns:a16="http://schemas.microsoft.com/office/drawing/2014/main" id="{C8C88126-481D-4776-BE90-8A809EC72667}"/>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9">
              <a:extLst>
                <a:ext uri="{FF2B5EF4-FFF2-40B4-BE49-F238E27FC236}">
                  <a16:creationId xmlns:a16="http://schemas.microsoft.com/office/drawing/2014/main" id="{3D15CB4B-7BB1-477A-9E6F-7DB256E3857F}"/>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80">
              <a:extLst>
                <a:ext uri="{FF2B5EF4-FFF2-40B4-BE49-F238E27FC236}">
                  <a16:creationId xmlns:a16="http://schemas.microsoft.com/office/drawing/2014/main" id="{B5919719-DCFA-4379-9CCC-2BA1EC09C15D}"/>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81">
              <a:extLst>
                <a:ext uri="{FF2B5EF4-FFF2-40B4-BE49-F238E27FC236}">
                  <a16:creationId xmlns:a16="http://schemas.microsoft.com/office/drawing/2014/main" id="{7A34FB26-7302-4697-9F98-BCCF0E735C29}"/>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2">
              <a:extLst>
                <a:ext uri="{FF2B5EF4-FFF2-40B4-BE49-F238E27FC236}">
                  <a16:creationId xmlns:a16="http://schemas.microsoft.com/office/drawing/2014/main" id="{AFB22A65-1B43-4998-A851-6E93F6DF348E}"/>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3">
              <a:extLst>
                <a:ext uri="{FF2B5EF4-FFF2-40B4-BE49-F238E27FC236}">
                  <a16:creationId xmlns:a16="http://schemas.microsoft.com/office/drawing/2014/main" id="{824331FF-737A-4C29-B3A1-C15850FB68C0}"/>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4">
              <a:extLst>
                <a:ext uri="{FF2B5EF4-FFF2-40B4-BE49-F238E27FC236}">
                  <a16:creationId xmlns:a16="http://schemas.microsoft.com/office/drawing/2014/main" id="{8A0994DB-DCBC-426E-8EBD-A8FC95F2550F}"/>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5">
              <a:extLst>
                <a:ext uri="{FF2B5EF4-FFF2-40B4-BE49-F238E27FC236}">
                  <a16:creationId xmlns:a16="http://schemas.microsoft.com/office/drawing/2014/main" id="{F10D658A-CE6F-4FD5-B0D5-EB0D85245702}"/>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6">
              <a:extLst>
                <a:ext uri="{FF2B5EF4-FFF2-40B4-BE49-F238E27FC236}">
                  <a16:creationId xmlns:a16="http://schemas.microsoft.com/office/drawing/2014/main" id="{A7A8A32D-90C7-4D8F-9133-96190674C424}"/>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7">
              <a:extLst>
                <a:ext uri="{FF2B5EF4-FFF2-40B4-BE49-F238E27FC236}">
                  <a16:creationId xmlns:a16="http://schemas.microsoft.com/office/drawing/2014/main" id="{A306CD57-C12A-4D2F-949B-6BCCAC088049}"/>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8">
              <a:extLst>
                <a:ext uri="{FF2B5EF4-FFF2-40B4-BE49-F238E27FC236}">
                  <a16:creationId xmlns:a16="http://schemas.microsoft.com/office/drawing/2014/main" id="{81009AAD-9D01-4A84-8AC4-587D9F6DFF6A}"/>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142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61FE65-F6D9-435F-87A0-B1D16C0314F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4" name="Segnaposto data 3">
            <a:extLst>
              <a:ext uri="{FF2B5EF4-FFF2-40B4-BE49-F238E27FC236}">
                <a16:creationId xmlns:a16="http://schemas.microsoft.com/office/drawing/2014/main" id="{C7497ECB-7F07-462D-922F-47D4C3B48AB8}"/>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4/8/2022</a:t>
            </a:fld>
            <a:endParaRPr lang="en-US"/>
          </a:p>
        </p:txBody>
      </p:sp>
      <p:sp>
        <p:nvSpPr>
          <p:cNvPr id="6" name="Segnaposto numero diapositiva 5">
            <a:extLst>
              <a:ext uri="{FF2B5EF4-FFF2-40B4-BE49-F238E27FC236}">
                <a16:creationId xmlns:a16="http://schemas.microsoft.com/office/drawing/2014/main" id="{30375848-CE8B-4B1A-91E3-3E40248A0C89}"/>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a:t>
            </a:fld>
            <a:endParaRPr lang="en-US"/>
          </a:p>
        </p:txBody>
      </p:sp>
      <p:pic>
        <p:nvPicPr>
          <p:cNvPr id="7" name="Picture 2" descr="Y:\IMMAGINE _COORDINATA_2014\PPT\modello1\loghi_PNG\03_Polimi_logotipo_bandiera-1riga.png">
            <a:extLst>
              <a:ext uri="{FF2B5EF4-FFF2-40B4-BE49-F238E27FC236}">
                <a16:creationId xmlns:a16="http://schemas.microsoft.com/office/drawing/2014/main" id="{D3F52384-576F-4983-9900-78E559CF99B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piè di pagina 4">
            <a:extLst>
              <a:ext uri="{FF2B5EF4-FFF2-40B4-BE49-F238E27FC236}">
                <a16:creationId xmlns:a16="http://schemas.microsoft.com/office/drawing/2014/main" id="{03E52E5D-21B2-41B4-94C1-85F6478BEDE4}"/>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dirty="0"/>
              <a:t>ACL – </a:t>
            </a:r>
            <a:r>
              <a:rPr lang="en-US" dirty="0"/>
              <a:t>Inverted Pendulum</a:t>
            </a:r>
          </a:p>
        </p:txBody>
      </p:sp>
      <p:pic>
        <p:nvPicPr>
          <p:cNvPr id="5" name="Graphic 4" descr="Metronome with solid fill">
            <a:extLst>
              <a:ext uri="{FF2B5EF4-FFF2-40B4-BE49-F238E27FC236}">
                <a16:creationId xmlns:a16="http://schemas.microsoft.com/office/drawing/2014/main" id="{AF1BA045-059B-4A1D-AFE6-4A3B3E9180E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3611343111"/>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sp>
        <p:nvSpPr>
          <p:cNvPr id="4" name="Segnaposto data 3">
            <a:extLst>
              <a:ext uri="{FF2B5EF4-FFF2-40B4-BE49-F238E27FC236}">
                <a16:creationId xmlns:a16="http://schemas.microsoft.com/office/drawing/2014/main" id="{539EB848-E1FB-420F-A624-030A0E278DEB}"/>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4/8/2022</a:t>
            </a:fld>
            <a:endParaRPr lang="en-US"/>
          </a:p>
        </p:txBody>
      </p:sp>
      <p:sp>
        <p:nvSpPr>
          <p:cNvPr id="6" name="Segnaposto numero diapositiva 5">
            <a:extLst>
              <a:ext uri="{FF2B5EF4-FFF2-40B4-BE49-F238E27FC236}">
                <a16:creationId xmlns:a16="http://schemas.microsoft.com/office/drawing/2014/main" id="{AF7114C4-B4F4-418B-8FC9-61B2F7E44985}"/>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a:t>
            </a:fld>
            <a:endParaRPr lang="en-US"/>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12" name="Segnaposto testo 2">
            <a:extLst>
              <a:ext uri="{FF2B5EF4-FFF2-40B4-BE49-F238E27FC236}">
                <a16:creationId xmlns:a16="http://schemas.microsoft.com/office/drawing/2014/main" id="{C30DCE06-70B5-476E-A266-B6A65E628545}"/>
              </a:ext>
            </a:extLst>
          </p:cNvPr>
          <p:cNvSpPr>
            <a:spLocks noGrp="1"/>
          </p:cNvSpPr>
          <p:nvPr>
            <p:ph idx="1"/>
          </p:nvPr>
        </p:nvSpPr>
        <p:spPr>
          <a:xfrm>
            <a:off x="332606" y="949325"/>
            <a:ext cx="11520000" cy="5178070"/>
          </a:xfrm>
          <a:prstGeom prst="rect">
            <a:avLst/>
          </a:prstGeom>
        </p:spPr>
        <p:txBody>
          <a:bodyPr vert="horz" lIns="91440" tIns="45720" rIns="91440" bIns="45720" rtlCol="0">
            <a:normAutofit/>
          </a:bodyPr>
          <a:lstStyle>
            <a:lvl1pPr>
              <a:defRPr sz="2000"/>
            </a:lvl1pPr>
            <a:lvl2pPr>
              <a:defRPr sz="1800"/>
            </a:lvl2pPr>
            <a:lvl3pPr>
              <a:defRPr sz="1600"/>
            </a:lvl3pPr>
            <a:lvl4pPr>
              <a:defRPr sz="1400"/>
            </a:lvl4pPr>
            <a:lvl5pPr>
              <a:defRPr sz="1200"/>
            </a:lvl5p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3" name="Segnaposto piè di pagina 4">
            <a:extLst>
              <a:ext uri="{FF2B5EF4-FFF2-40B4-BE49-F238E27FC236}">
                <a16:creationId xmlns:a16="http://schemas.microsoft.com/office/drawing/2014/main" id="{D649D5A8-A509-41BD-96E5-50A63A64B0BE}"/>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dirty="0"/>
              <a:t>ACL – </a:t>
            </a:r>
            <a:r>
              <a:rPr lang="en-US" dirty="0"/>
              <a:t>Inverted Pendulum</a:t>
            </a:r>
          </a:p>
        </p:txBody>
      </p:sp>
      <p:pic>
        <p:nvPicPr>
          <p:cNvPr id="14" name="Graphic 13" descr="Metronome with solid fill">
            <a:extLst>
              <a:ext uri="{FF2B5EF4-FFF2-40B4-BE49-F238E27FC236}">
                <a16:creationId xmlns:a16="http://schemas.microsoft.com/office/drawing/2014/main" id="{3DB67C7F-1CB0-4223-8A15-9E77E517763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260371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Tree>
    <p:extLst>
      <p:ext uri="{BB962C8B-B14F-4D97-AF65-F5344CB8AC3E}">
        <p14:creationId xmlns:p14="http://schemas.microsoft.com/office/powerpoint/2010/main" val="3644363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pic>
        <p:nvPicPr>
          <p:cNvPr id="12" name="Picture 11" descr="A close up of a road&#10;&#10;Description automatically generated">
            <a:extLst>
              <a:ext uri="{FF2B5EF4-FFF2-40B4-BE49-F238E27FC236}">
                <a16:creationId xmlns:a16="http://schemas.microsoft.com/office/drawing/2014/main" id="{C0203611-C64E-4B79-B567-2782C40EB3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606"/>
          <a:stretch/>
        </p:blipFill>
        <p:spPr>
          <a:xfrm>
            <a:off x="0" y="-1"/>
            <a:ext cx="12192000" cy="5793027"/>
          </a:xfrm>
          <a:prstGeom prst="rect">
            <a:avLst/>
          </a:prstGeom>
        </p:spPr>
      </p:pic>
      <p:sp>
        <p:nvSpPr>
          <p:cNvPr id="11" name="Rectangle 10">
            <a:extLst>
              <a:ext uri="{FF2B5EF4-FFF2-40B4-BE49-F238E27FC236}">
                <a16:creationId xmlns:a16="http://schemas.microsoft.com/office/drawing/2014/main" id="{F931F0F6-84D0-4BD5-B7B5-4EDE62D0C15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uppo 168">
            <a:extLst>
              <a:ext uri="{FF2B5EF4-FFF2-40B4-BE49-F238E27FC236}">
                <a16:creationId xmlns:a16="http://schemas.microsoft.com/office/drawing/2014/main" id="{6684654A-B985-4674-9EEB-FEE0131431F3}"/>
              </a:ext>
            </a:extLst>
          </p:cNvPr>
          <p:cNvGrpSpPr/>
          <p:nvPr userDrawn="1"/>
        </p:nvGrpSpPr>
        <p:grpSpPr>
          <a:xfrm>
            <a:off x="71569" y="3912903"/>
            <a:ext cx="12048863" cy="180000"/>
            <a:chOff x="1218340" y="275867"/>
            <a:chExt cx="17715122" cy="567843"/>
          </a:xfrm>
        </p:grpSpPr>
        <p:cxnSp>
          <p:nvCxnSpPr>
            <p:cNvPr id="14" name="Connettore 1 169">
              <a:extLst>
                <a:ext uri="{FF2B5EF4-FFF2-40B4-BE49-F238E27FC236}">
                  <a16:creationId xmlns:a16="http://schemas.microsoft.com/office/drawing/2014/main" id="{E12ADEDB-2BFB-4E17-8DA1-F8100FF9F404}"/>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70">
              <a:extLst>
                <a:ext uri="{FF2B5EF4-FFF2-40B4-BE49-F238E27FC236}">
                  <a16:creationId xmlns:a16="http://schemas.microsoft.com/office/drawing/2014/main" id="{5D727960-1676-408B-BCF0-74E8A2AF29B7}"/>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71">
              <a:extLst>
                <a:ext uri="{FF2B5EF4-FFF2-40B4-BE49-F238E27FC236}">
                  <a16:creationId xmlns:a16="http://schemas.microsoft.com/office/drawing/2014/main" id="{80B8271C-6CE3-41B7-A4AF-746D37EC9E7A}"/>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72">
              <a:extLst>
                <a:ext uri="{FF2B5EF4-FFF2-40B4-BE49-F238E27FC236}">
                  <a16:creationId xmlns:a16="http://schemas.microsoft.com/office/drawing/2014/main" id="{6C918397-753A-4D30-BEE0-FAA1E56A7248}"/>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3">
              <a:extLst>
                <a:ext uri="{FF2B5EF4-FFF2-40B4-BE49-F238E27FC236}">
                  <a16:creationId xmlns:a16="http://schemas.microsoft.com/office/drawing/2014/main" id="{C375E265-3C09-42D8-B892-425D40F6787C}"/>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74">
              <a:extLst>
                <a:ext uri="{FF2B5EF4-FFF2-40B4-BE49-F238E27FC236}">
                  <a16:creationId xmlns:a16="http://schemas.microsoft.com/office/drawing/2014/main" id="{9EA03387-6701-4B5C-85C5-93950A0E77B8}"/>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75">
              <a:extLst>
                <a:ext uri="{FF2B5EF4-FFF2-40B4-BE49-F238E27FC236}">
                  <a16:creationId xmlns:a16="http://schemas.microsoft.com/office/drawing/2014/main" id="{8AB10BC4-AD33-47D8-B076-6CD805AA417E}"/>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76">
              <a:extLst>
                <a:ext uri="{FF2B5EF4-FFF2-40B4-BE49-F238E27FC236}">
                  <a16:creationId xmlns:a16="http://schemas.microsoft.com/office/drawing/2014/main" id="{8C90E8F3-8ABB-4194-87A1-1F940916F737}"/>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77">
              <a:extLst>
                <a:ext uri="{FF2B5EF4-FFF2-40B4-BE49-F238E27FC236}">
                  <a16:creationId xmlns:a16="http://schemas.microsoft.com/office/drawing/2014/main" id="{E0466843-1384-44FF-B9A9-1377D2E694B9}"/>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78">
              <a:extLst>
                <a:ext uri="{FF2B5EF4-FFF2-40B4-BE49-F238E27FC236}">
                  <a16:creationId xmlns:a16="http://schemas.microsoft.com/office/drawing/2014/main" id="{13C1F788-B460-4FB3-945B-6CDC0F56C759}"/>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79">
              <a:extLst>
                <a:ext uri="{FF2B5EF4-FFF2-40B4-BE49-F238E27FC236}">
                  <a16:creationId xmlns:a16="http://schemas.microsoft.com/office/drawing/2014/main" id="{5E662EA4-775A-416D-97A0-01576642F84A}"/>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80">
              <a:extLst>
                <a:ext uri="{FF2B5EF4-FFF2-40B4-BE49-F238E27FC236}">
                  <a16:creationId xmlns:a16="http://schemas.microsoft.com/office/drawing/2014/main" id="{6EA830F7-5D83-4FFA-8DE6-6268EE891598}"/>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81">
              <a:extLst>
                <a:ext uri="{FF2B5EF4-FFF2-40B4-BE49-F238E27FC236}">
                  <a16:creationId xmlns:a16="http://schemas.microsoft.com/office/drawing/2014/main" id="{71086FC9-B9BA-415D-B3E2-ECCD48AEF02F}"/>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82">
              <a:extLst>
                <a:ext uri="{FF2B5EF4-FFF2-40B4-BE49-F238E27FC236}">
                  <a16:creationId xmlns:a16="http://schemas.microsoft.com/office/drawing/2014/main" id="{8002F311-70AE-47A2-A412-593F6D97DAD8}"/>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83">
              <a:extLst>
                <a:ext uri="{FF2B5EF4-FFF2-40B4-BE49-F238E27FC236}">
                  <a16:creationId xmlns:a16="http://schemas.microsoft.com/office/drawing/2014/main" id="{03DA0EA2-489D-49F7-8BFE-23247E23B281}"/>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84">
              <a:extLst>
                <a:ext uri="{FF2B5EF4-FFF2-40B4-BE49-F238E27FC236}">
                  <a16:creationId xmlns:a16="http://schemas.microsoft.com/office/drawing/2014/main" id="{8EBE0154-2F3F-4711-8747-BA455476950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85">
              <a:extLst>
                <a:ext uri="{FF2B5EF4-FFF2-40B4-BE49-F238E27FC236}">
                  <a16:creationId xmlns:a16="http://schemas.microsoft.com/office/drawing/2014/main" id="{F5092C2B-2AF6-4B95-9FBD-FBD8A95341D8}"/>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86">
              <a:extLst>
                <a:ext uri="{FF2B5EF4-FFF2-40B4-BE49-F238E27FC236}">
                  <a16:creationId xmlns:a16="http://schemas.microsoft.com/office/drawing/2014/main" id="{60EA3161-8D15-4B04-AA1B-A6E6ECA33E6C}"/>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87">
              <a:extLst>
                <a:ext uri="{FF2B5EF4-FFF2-40B4-BE49-F238E27FC236}">
                  <a16:creationId xmlns:a16="http://schemas.microsoft.com/office/drawing/2014/main" id="{3D7E3E7B-A653-487F-BC81-C477FCFED73E}"/>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88">
              <a:extLst>
                <a:ext uri="{FF2B5EF4-FFF2-40B4-BE49-F238E27FC236}">
                  <a16:creationId xmlns:a16="http://schemas.microsoft.com/office/drawing/2014/main" id="{088993DD-AA90-4916-8619-7EBDCB148C80}"/>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89">
              <a:extLst>
                <a:ext uri="{FF2B5EF4-FFF2-40B4-BE49-F238E27FC236}">
                  <a16:creationId xmlns:a16="http://schemas.microsoft.com/office/drawing/2014/main" id="{AB1FD68A-ED70-4B5C-B23F-154F1D92C65D}"/>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90">
              <a:extLst>
                <a:ext uri="{FF2B5EF4-FFF2-40B4-BE49-F238E27FC236}">
                  <a16:creationId xmlns:a16="http://schemas.microsoft.com/office/drawing/2014/main" id="{A268B241-C617-4B2D-82B1-7378CCD756BD}"/>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91">
              <a:extLst>
                <a:ext uri="{FF2B5EF4-FFF2-40B4-BE49-F238E27FC236}">
                  <a16:creationId xmlns:a16="http://schemas.microsoft.com/office/drawing/2014/main" id="{3F5D51F3-78DA-4008-BDE3-B1523C4CAD1A}"/>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92">
              <a:extLst>
                <a:ext uri="{FF2B5EF4-FFF2-40B4-BE49-F238E27FC236}">
                  <a16:creationId xmlns:a16="http://schemas.microsoft.com/office/drawing/2014/main" id="{9AF61C3C-1F9B-4C43-8BE4-F4D31528E037}"/>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93">
              <a:extLst>
                <a:ext uri="{FF2B5EF4-FFF2-40B4-BE49-F238E27FC236}">
                  <a16:creationId xmlns:a16="http://schemas.microsoft.com/office/drawing/2014/main" id="{26570D8F-06D6-4E7F-A359-D5BDD9F57172}"/>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94">
              <a:extLst>
                <a:ext uri="{FF2B5EF4-FFF2-40B4-BE49-F238E27FC236}">
                  <a16:creationId xmlns:a16="http://schemas.microsoft.com/office/drawing/2014/main" id="{4ED25FD0-581F-403B-B6A5-27EE5D7DEB1D}"/>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95">
              <a:extLst>
                <a:ext uri="{FF2B5EF4-FFF2-40B4-BE49-F238E27FC236}">
                  <a16:creationId xmlns:a16="http://schemas.microsoft.com/office/drawing/2014/main" id="{5BD04222-FC94-4045-AEDC-980FB215D6EE}"/>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96">
              <a:extLst>
                <a:ext uri="{FF2B5EF4-FFF2-40B4-BE49-F238E27FC236}">
                  <a16:creationId xmlns:a16="http://schemas.microsoft.com/office/drawing/2014/main" id="{0BB2B38E-F4D7-4298-BB63-9C551AD81BC1}"/>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97">
              <a:extLst>
                <a:ext uri="{FF2B5EF4-FFF2-40B4-BE49-F238E27FC236}">
                  <a16:creationId xmlns:a16="http://schemas.microsoft.com/office/drawing/2014/main" id="{483C9A18-C4A0-49EF-8CFA-747458E7D144}"/>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98">
              <a:extLst>
                <a:ext uri="{FF2B5EF4-FFF2-40B4-BE49-F238E27FC236}">
                  <a16:creationId xmlns:a16="http://schemas.microsoft.com/office/drawing/2014/main" id="{47F20BFB-4C41-454C-A19D-25FE03AEB544}"/>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99">
              <a:extLst>
                <a:ext uri="{FF2B5EF4-FFF2-40B4-BE49-F238E27FC236}">
                  <a16:creationId xmlns:a16="http://schemas.microsoft.com/office/drawing/2014/main" id="{A4DEF0FA-BFC1-489C-A05D-4698E3EEA022}"/>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200">
              <a:extLst>
                <a:ext uri="{FF2B5EF4-FFF2-40B4-BE49-F238E27FC236}">
                  <a16:creationId xmlns:a16="http://schemas.microsoft.com/office/drawing/2014/main" id="{6ACCD51D-4BE0-4364-90E5-56A7BF304077}"/>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201">
              <a:extLst>
                <a:ext uri="{FF2B5EF4-FFF2-40B4-BE49-F238E27FC236}">
                  <a16:creationId xmlns:a16="http://schemas.microsoft.com/office/drawing/2014/main" id="{58DC1E28-8042-4B5D-B000-5E8FC2A9B8A2}"/>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202">
              <a:extLst>
                <a:ext uri="{FF2B5EF4-FFF2-40B4-BE49-F238E27FC236}">
                  <a16:creationId xmlns:a16="http://schemas.microsoft.com/office/drawing/2014/main" id="{7DF02E59-BF6E-4BDC-923D-AECE1842D413}"/>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203">
              <a:extLst>
                <a:ext uri="{FF2B5EF4-FFF2-40B4-BE49-F238E27FC236}">
                  <a16:creationId xmlns:a16="http://schemas.microsoft.com/office/drawing/2014/main" id="{328A11AA-A712-43CA-91E2-A3864C00BE72}"/>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204">
              <a:extLst>
                <a:ext uri="{FF2B5EF4-FFF2-40B4-BE49-F238E27FC236}">
                  <a16:creationId xmlns:a16="http://schemas.microsoft.com/office/drawing/2014/main" id="{3B32A66E-5A9F-4E2F-AF5A-025DA690FA54}"/>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205">
              <a:extLst>
                <a:ext uri="{FF2B5EF4-FFF2-40B4-BE49-F238E27FC236}">
                  <a16:creationId xmlns:a16="http://schemas.microsoft.com/office/drawing/2014/main" id="{864458B3-FAB1-40CF-AFE9-6A15D5D381FC}"/>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206">
              <a:extLst>
                <a:ext uri="{FF2B5EF4-FFF2-40B4-BE49-F238E27FC236}">
                  <a16:creationId xmlns:a16="http://schemas.microsoft.com/office/drawing/2014/main" id="{7A9C646D-57FD-46E7-886C-076A5B861F71}"/>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207">
              <a:extLst>
                <a:ext uri="{FF2B5EF4-FFF2-40B4-BE49-F238E27FC236}">
                  <a16:creationId xmlns:a16="http://schemas.microsoft.com/office/drawing/2014/main" id="{53654D7D-A81B-4D1E-BEA4-CC0A2E4B2F38}"/>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208">
              <a:extLst>
                <a:ext uri="{FF2B5EF4-FFF2-40B4-BE49-F238E27FC236}">
                  <a16:creationId xmlns:a16="http://schemas.microsoft.com/office/drawing/2014/main" id="{BD0FC222-D228-4920-94F8-8FB6869D0091}"/>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209">
              <a:extLst>
                <a:ext uri="{FF2B5EF4-FFF2-40B4-BE49-F238E27FC236}">
                  <a16:creationId xmlns:a16="http://schemas.microsoft.com/office/drawing/2014/main" id="{9E9234F4-18D4-42A4-95A4-45F7BAF42839}"/>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210">
              <a:extLst>
                <a:ext uri="{FF2B5EF4-FFF2-40B4-BE49-F238E27FC236}">
                  <a16:creationId xmlns:a16="http://schemas.microsoft.com/office/drawing/2014/main" id="{DF3FC6F4-A239-429C-A9E5-BB88119BBEC7}"/>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211">
              <a:extLst>
                <a:ext uri="{FF2B5EF4-FFF2-40B4-BE49-F238E27FC236}">
                  <a16:creationId xmlns:a16="http://schemas.microsoft.com/office/drawing/2014/main" id="{208AF8AA-EF06-49F3-880F-6B8B2FD3E3A5}"/>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212">
              <a:extLst>
                <a:ext uri="{FF2B5EF4-FFF2-40B4-BE49-F238E27FC236}">
                  <a16:creationId xmlns:a16="http://schemas.microsoft.com/office/drawing/2014/main" id="{2348CF35-7191-4DFE-AE46-5E8F7D9B140F}"/>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213">
              <a:extLst>
                <a:ext uri="{FF2B5EF4-FFF2-40B4-BE49-F238E27FC236}">
                  <a16:creationId xmlns:a16="http://schemas.microsoft.com/office/drawing/2014/main" id="{D5B01970-1BFC-4317-98C6-99E7657E1701}"/>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214">
              <a:extLst>
                <a:ext uri="{FF2B5EF4-FFF2-40B4-BE49-F238E27FC236}">
                  <a16:creationId xmlns:a16="http://schemas.microsoft.com/office/drawing/2014/main" id="{252FAFF3-2262-42A3-A458-089338C3322E}"/>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215">
              <a:extLst>
                <a:ext uri="{FF2B5EF4-FFF2-40B4-BE49-F238E27FC236}">
                  <a16:creationId xmlns:a16="http://schemas.microsoft.com/office/drawing/2014/main" id="{D4396721-F928-489A-9E39-A4C3BCF46D6F}"/>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216">
              <a:extLst>
                <a:ext uri="{FF2B5EF4-FFF2-40B4-BE49-F238E27FC236}">
                  <a16:creationId xmlns:a16="http://schemas.microsoft.com/office/drawing/2014/main" id="{CEF1842F-E66D-4967-9BB9-7BA3AC9107D9}"/>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217">
              <a:extLst>
                <a:ext uri="{FF2B5EF4-FFF2-40B4-BE49-F238E27FC236}">
                  <a16:creationId xmlns:a16="http://schemas.microsoft.com/office/drawing/2014/main" id="{947F88B4-0C5C-493A-AC67-C52F2D01DC02}"/>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218">
              <a:extLst>
                <a:ext uri="{FF2B5EF4-FFF2-40B4-BE49-F238E27FC236}">
                  <a16:creationId xmlns:a16="http://schemas.microsoft.com/office/drawing/2014/main" id="{C4AD19DB-F9FE-45B5-86A4-7CCF0D481B6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219">
              <a:extLst>
                <a:ext uri="{FF2B5EF4-FFF2-40B4-BE49-F238E27FC236}">
                  <a16:creationId xmlns:a16="http://schemas.microsoft.com/office/drawing/2014/main" id="{D04E69C2-CDF1-4B58-9603-B9E91A965E26}"/>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220">
              <a:extLst>
                <a:ext uri="{FF2B5EF4-FFF2-40B4-BE49-F238E27FC236}">
                  <a16:creationId xmlns:a16="http://schemas.microsoft.com/office/drawing/2014/main" id="{B228EBAD-55FD-463F-A619-4C981872CDC4}"/>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221">
              <a:extLst>
                <a:ext uri="{FF2B5EF4-FFF2-40B4-BE49-F238E27FC236}">
                  <a16:creationId xmlns:a16="http://schemas.microsoft.com/office/drawing/2014/main" id="{B4E37F16-DFA7-4800-8F11-586401D47727}"/>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222">
              <a:extLst>
                <a:ext uri="{FF2B5EF4-FFF2-40B4-BE49-F238E27FC236}">
                  <a16:creationId xmlns:a16="http://schemas.microsoft.com/office/drawing/2014/main" id="{10BA09C0-1F87-4B74-ABA8-906E38350B65}"/>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223">
              <a:extLst>
                <a:ext uri="{FF2B5EF4-FFF2-40B4-BE49-F238E27FC236}">
                  <a16:creationId xmlns:a16="http://schemas.microsoft.com/office/drawing/2014/main" id="{1A3FC339-FC07-432B-A20C-C15256573218}"/>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224">
              <a:extLst>
                <a:ext uri="{FF2B5EF4-FFF2-40B4-BE49-F238E27FC236}">
                  <a16:creationId xmlns:a16="http://schemas.microsoft.com/office/drawing/2014/main" id="{18C5C3B6-F597-4E16-9634-16DAF53375B0}"/>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225">
              <a:extLst>
                <a:ext uri="{FF2B5EF4-FFF2-40B4-BE49-F238E27FC236}">
                  <a16:creationId xmlns:a16="http://schemas.microsoft.com/office/drawing/2014/main" id="{049BD0D6-6447-410B-8E7A-F98E0E6CE91A}"/>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226">
              <a:extLst>
                <a:ext uri="{FF2B5EF4-FFF2-40B4-BE49-F238E27FC236}">
                  <a16:creationId xmlns:a16="http://schemas.microsoft.com/office/drawing/2014/main" id="{70454116-AFAB-427E-AE9E-F09EBE32A9EC}"/>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227">
              <a:extLst>
                <a:ext uri="{FF2B5EF4-FFF2-40B4-BE49-F238E27FC236}">
                  <a16:creationId xmlns:a16="http://schemas.microsoft.com/office/drawing/2014/main" id="{C25072AF-0E32-4F41-B14D-F64ECA16CE07}"/>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228">
              <a:extLst>
                <a:ext uri="{FF2B5EF4-FFF2-40B4-BE49-F238E27FC236}">
                  <a16:creationId xmlns:a16="http://schemas.microsoft.com/office/drawing/2014/main" id="{4B05D809-03CB-4B86-B0BC-CE3BF52DDF8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229">
              <a:extLst>
                <a:ext uri="{FF2B5EF4-FFF2-40B4-BE49-F238E27FC236}">
                  <a16:creationId xmlns:a16="http://schemas.microsoft.com/office/drawing/2014/main" id="{6D9BC0FD-29D4-4FDD-BADE-F7CAAEE08AB3}"/>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230">
              <a:extLst>
                <a:ext uri="{FF2B5EF4-FFF2-40B4-BE49-F238E27FC236}">
                  <a16:creationId xmlns:a16="http://schemas.microsoft.com/office/drawing/2014/main" id="{47F5C033-9829-4B2F-AEF1-C97D77F21CA7}"/>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231">
              <a:extLst>
                <a:ext uri="{FF2B5EF4-FFF2-40B4-BE49-F238E27FC236}">
                  <a16:creationId xmlns:a16="http://schemas.microsoft.com/office/drawing/2014/main" id="{3D0A136A-A226-4290-B7B7-C13BDC53CD49}"/>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232">
              <a:extLst>
                <a:ext uri="{FF2B5EF4-FFF2-40B4-BE49-F238E27FC236}">
                  <a16:creationId xmlns:a16="http://schemas.microsoft.com/office/drawing/2014/main" id="{BC098EB5-2838-4BB3-A045-CFC5BD77C4AE}"/>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33">
              <a:extLst>
                <a:ext uri="{FF2B5EF4-FFF2-40B4-BE49-F238E27FC236}">
                  <a16:creationId xmlns:a16="http://schemas.microsoft.com/office/drawing/2014/main" id="{2412E2E3-8A15-4B0C-AE49-CADA724F595B}"/>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34">
              <a:extLst>
                <a:ext uri="{FF2B5EF4-FFF2-40B4-BE49-F238E27FC236}">
                  <a16:creationId xmlns:a16="http://schemas.microsoft.com/office/drawing/2014/main" id="{068D7858-321C-47FD-B384-44B993DE4C13}"/>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35">
              <a:extLst>
                <a:ext uri="{FF2B5EF4-FFF2-40B4-BE49-F238E27FC236}">
                  <a16:creationId xmlns:a16="http://schemas.microsoft.com/office/drawing/2014/main" id="{FBB8BCA2-EF6E-45C3-AC96-E201F04FAE12}"/>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36">
              <a:extLst>
                <a:ext uri="{FF2B5EF4-FFF2-40B4-BE49-F238E27FC236}">
                  <a16:creationId xmlns:a16="http://schemas.microsoft.com/office/drawing/2014/main" id="{E79D7C0B-B302-431C-A4C9-BD4856B185B5}"/>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37">
              <a:extLst>
                <a:ext uri="{FF2B5EF4-FFF2-40B4-BE49-F238E27FC236}">
                  <a16:creationId xmlns:a16="http://schemas.microsoft.com/office/drawing/2014/main" id="{D2CC8638-B01C-4A57-92F4-30381DF34481}"/>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38">
              <a:extLst>
                <a:ext uri="{FF2B5EF4-FFF2-40B4-BE49-F238E27FC236}">
                  <a16:creationId xmlns:a16="http://schemas.microsoft.com/office/drawing/2014/main" id="{07B351A4-9EC8-4536-8DE1-2D7893421961}"/>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39">
              <a:extLst>
                <a:ext uri="{FF2B5EF4-FFF2-40B4-BE49-F238E27FC236}">
                  <a16:creationId xmlns:a16="http://schemas.microsoft.com/office/drawing/2014/main" id="{ED15403C-77B7-4547-9A13-6BB7B1631A51}"/>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40">
              <a:extLst>
                <a:ext uri="{FF2B5EF4-FFF2-40B4-BE49-F238E27FC236}">
                  <a16:creationId xmlns:a16="http://schemas.microsoft.com/office/drawing/2014/main" id="{402F9E41-48C2-44FA-9A09-4255678D2468}"/>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41">
              <a:extLst>
                <a:ext uri="{FF2B5EF4-FFF2-40B4-BE49-F238E27FC236}">
                  <a16:creationId xmlns:a16="http://schemas.microsoft.com/office/drawing/2014/main" id="{48698D3E-046F-4AF8-923B-EADC65DF1B7A}"/>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42">
              <a:extLst>
                <a:ext uri="{FF2B5EF4-FFF2-40B4-BE49-F238E27FC236}">
                  <a16:creationId xmlns:a16="http://schemas.microsoft.com/office/drawing/2014/main" id="{9D423F34-FB0E-4570-B893-EB24C1861F9C}"/>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43">
              <a:extLst>
                <a:ext uri="{FF2B5EF4-FFF2-40B4-BE49-F238E27FC236}">
                  <a16:creationId xmlns:a16="http://schemas.microsoft.com/office/drawing/2014/main" id="{F1FE437A-39A6-440B-9495-874919D96A39}"/>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44">
              <a:extLst>
                <a:ext uri="{FF2B5EF4-FFF2-40B4-BE49-F238E27FC236}">
                  <a16:creationId xmlns:a16="http://schemas.microsoft.com/office/drawing/2014/main" id="{370F4068-A492-47CF-9251-D3D45ABAD3C5}"/>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45">
              <a:extLst>
                <a:ext uri="{FF2B5EF4-FFF2-40B4-BE49-F238E27FC236}">
                  <a16:creationId xmlns:a16="http://schemas.microsoft.com/office/drawing/2014/main" id="{A391FD58-C763-41D9-8962-E9A851FB633E}"/>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46">
              <a:extLst>
                <a:ext uri="{FF2B5EF4-FFF2-40B4-BE49-F238E27FC236}">
                  <a16:creationId xmlns:a16="http://schemas.microsoft.com/office/drawing/2014/main" id="{CB2AD9A5-8BB4-400F-9540-BF98B3DE607F}"/>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47">
              <a:extLst>
                <a:ext uri="{FF2B5EF4-FFF2-40B4-BE49-F238E27FC236}">
                  <a16:creationId xmlns:a16="http://schemas.microsoft.com/office/drawing/2014/main" id="{F70B88E2-F30C-4AD0-A17B-ADF480FB91AA}"/>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48">
              <a:extLst>
                <a:ext uri="{FF2B5EF4-FFF2-40B4-BE49-F238E27FC236}">
                  <a16:creationId xmlns:a16="http://schemas.microsoft.com/office/drawing/2014/main" id="{B2A3EC21-599B-4829-8C71-1BC114388A70}"/>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49">
              <a:extLst>
                <a:ext uri="{FF2B5EF4-FFF2-40B4-BE49-F238E27FC236}">
                  <a16:creationId xmlns:a16="http://schemas.microsoft.com/office/drawing/2014/main" id="{09FD7417-E8A8-4CF1-A541-E6758F0DF009}"/>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50">
              <a:extLst>
                <a:ext uri="{FF2B5EF4-FFF2-40B4-BE49-F238E27FC236}">
                  <a16:creationId xmlns:a16="http://schemas.microsoft.com/office/drawing/2014/main" id="{4438A766-68DE-45C3-8273-654BB609D918}"/>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51">
              <a:extLst>
                <a:ext uri="{FF2B5EF4-FFF2-40B4-BE49-F238E27FC236}">
                  <a16:creationId xmlns:a16="http://schemas.microsoft.com/office/drawing/2014/main" id="{2295324A-2334-4B48-980F-83C80EDDD301}"/>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52">
              <a:extLst>
                <a:ext uri="{FF2B5EF4-FFF2-40B4-BE49-F238E27FC236}">
                  <a16:creationId xmlns:a16="http://schemas.microsoft.com/office/drawing/2014/main" id="{62A5019D-F205-4EA4-8FC9-08CD218EBCC4}"/>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53">
              <a:extLst>
                <a:ext uri="{FF2B5EF4-FFF2-40B4-BE49-F238E27FC236}">
                  <a16:creationId xmlns:a16="http://schemas.microsoft.com/office/drawing/2014/main" id="{661C8773-C16A-4565-BAC9-5CF12D1FDB9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54">
              <a:extLst>
                <a:ext uri="{FF2B5EF4-FFF2-40B4-BE49-F238E27FC236}">
                  <a16:creationId xmlns:a16="http://schemas.microsoft.com/office/drawing/2014/main" id="{6E5B5A8D-EEBD-4DE6-AAAE-CF1970E7BB45}"/>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55">
              <a:extLst>
                <a:ext uri="{FF2B5EF4-FFF2-40B4-BE49-F238E27FC236}">
                  <a16:creationId xmlns:a16="http://schemas.microsoft.com/office/drawing/2014/main" id="{17DD95B2-85F0-4B0D-9767-8A9E8AA37D55}"/>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56">
              <a:extLst>
                <a:ext uri="{FF2B5EF4-FFF2-40B4-BE49-F238E27FC236}">
                  <a16:creationId xmlns:a16="http://schemas.microsoft.com/office/drawing/2014/main" id="{74565D18-18AA-4FA7-9341-C1EDFF0E652A}"/>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57">
              <a:extLst>
                <a:ext uri="{FF2B5EF4-FFF2-40B4-BE49-F238E27FC236}">
                  <a16:creationId xmlns:a16="http://schemas.microsoft.com/office/drawing/2014/main" id="{7245537D-4CEF-44A3-9F95-A790DBA2C0F3}"/>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58">
              <a:extLst>
                <a:ext uri="{FF2B5EF4-FFF2-40B4-BE49-F238E27FC236}">
                  <a16:creationId xmlns:a16="http://schemas.microsoft.com/office/drawing/2014/main" id="{7FCFED2A-177D-49C5-B135-1F4E92231260}"/>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59">
              <a:extLst>
                <a:ext uri="{FF2B5EF4-FFF2-40B4-BE49-F238E27FC236}">
                  <a16:creationId xmlns:a16="http://schemas.microsoft.com/office/drawing/2014/main" id="{44D208C4-B73D-4187-AF5A-73F0962EC6E3}"/>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60">
              <a:extLst>
                <a:ext uri="{FF2B5EF4-FFF2-40B4-BE49-F238E27FC236}">
                  <a16:creationId xmlns:a16="http://schemas.microsoft.com/office/drawing/2014/main" id="{0471D4E1-8B43-4F4E-BD70-65C48251619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61">
              <a:extLst>
                <a:ext uri="{FF2B5EF4-FFF2-40B4-BE49-F238E27FC236}">
                  <a16:creationId xmlns:a16="http://schemas.microsoft.com/office/drawing/2014/main" id="{2D1DE953-5E30-4449-80D6-E313A1A1A50C}"/>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62">
              <a:extLst>
                <a:ext uri="{FF2B5EF4-FFF2-40B4-BE49-F238E27FC236}">
                  <a16:creationId xmlns:a16="http://schemas.microsoft.com/office/drawing/2014/main" id="{478B28D4-CF7A-497E-9097-791DE720E468}"/>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63">
              <a:extLst>
                <a:ext uri="{FF2B5EF4-FFF2-40B4-BE49-F238E27FC236}">
                  <a16:creationId xmlns:a16="http://schemas.microsoft.com/office/drawing/2014/main" id="{1F2A612A-93CF-4637-9220-A1BE148C01CE}"/>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64">
              <a:extLst>
                <a:ext uri="{FF2B5EF4-FFF2-40B4-BE49-F238E27FC236}">
                  <a16:creationId xmlns:a16="http://schemas.microsoft.com/office/drawing/2014/main" id="{2A1DC573-8B2F-4576-ADE8-1BBDA869DAA5}"/>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65">
              <a:extLst>
                <a:ext uri="{FF2B5EF4-FFF2-40B4-BE49-F238E27FC236}">
                  <a16:creationId xmlns:a16="http://schemas.microsoft.com/office/drawing/2014/main" id="{EFC80D76-1EF6-486F-8A38-BA2BE0EBD704}"/>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66">
              <a:extLst>
                <a:ext uri="{FF2B5EF4-FFF2-40B4-BE49-F238E27FC236}">
                  <a16:creationId xmlns:a16="http://schemas.microsoft.com/office/drawing/2014/main" id="{020A82DC-4E1D-4677-94D4-300C58A9A612}"/>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67">
              <a:extLst>
                <a:ext uri="{FF2B5EF4-FFF2-40B4-BE49-F238E27FC236}">
                  <a16:creationId xmlns:a16="http://schemas.microsoft.com/office/drawing/2014/main" id="{B6EABEC1-2AB1-4F35-93A0-494F2A956664}"/>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68">
              <a:extLst>
                <a:ext uri="{FF2B5EF4-FFF2-40B4-BE49-F238E27FC236}">
                  <a16:creationId xmlns:a16="http://schemas.microsoft.com/office/drawing/2014/main" id="{078AB3D2-7580-4A79-970F-50FA39C7D29A}"/>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69">
              <a:extLst>
                <a:ext uri="{FF2B5EF4-FFF2-40B4-BE49-F238E27FC236}">
                  <a16:creationId xmlns:a16="http://schemas.microsoft.com/office/drawing/2014/main" id="{F5171106-599E-4327-B590-9BB993CFB37C}"/>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70">
              <a:extLst>
                <a:ext uri="{FF2B5EF4-FFF2-40B4-BE49-F238E27FC236}">
                  <a16:creationId xmlns:a16="http://schemas.microsoft.com/office/drawing/2014/main" id="{5A07C9ED-3AB6-4B26-BCB0-8FC6E59CD001}"/>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71">
              <a:extLst>
                <a:ext uri="{FF2B5EF4-FFF2-40B4-BE49-F238E27FC236}">
                  <a16:creationId xmlns:a16="http://schemas.microsoft.com/office/drawing/2014/main" id="{89D6524D-B791-4090-95CE-FCCC1CEFCE45}"/>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72">
              <a:extLst>
                <a:ext uri="{FF2B5EF4-FFF2-40B4-BE49-F238E27FC236}">
                  <a16:creationId xmlns:a16="http://schemas.microsoft.com/office/drawing/2014/main" id="{52D9CEA3-01EE-40BC-9494-FF52F7C00D55}"/>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73">
              <a:extLst>
                <a:ext uri="{FF2B5EF4-FFF2-40B4-BE49-F238E27FC236}">
                  <a16:creationId xmlns:a16="http://schemas.microsoft.com/office/drawing/2014/main" id="{78BC6C43-8EC2-45F4-9B38-E803C7BD9F90}"/>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74">
              <a:extLst>
                <a:ext uri="{FF2B5EF4-FFF2-40B4-BE49-F238E27FC236}">
                  <a16:creationId xmlns:a16="http://schemas.microsoft.com/office/drawing/2014/main" id="{40C0CBAC-4FE3-4851-BCCF-18C646D04278}"/>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75">
              <a:extLst>
                <a:ext uri="{FF2B5EF4-FFF2-40B4-BE49-F238E27FC236}">
                  <a16:creationId xmlns:a16="http://schemas.microsoft.com/office/drawing/2014/main" id="{E3E0780E-2AAA-4D99-B10E-A2FC63AAC4EE}"/>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76">
              <a:extLst>
                <a:ext uri="{FF2B5EF4-FFF2-40B4-BE49-F238E27FC236}">
                  <a16:creationId xmlns:a16="http://schemas.microsoft.com/office/drawing/2014/main" id="{7382B2C3-F7B6-4975-971A-36D0A10DDACA}"/>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77">
              <a:extLst>
                <a:ext uri="{FF2B5EF4-FFF2-40B4-BE49-F238E27FC236}">
                  <a16:creationId xmlns:a16="http://schemas.microsoft.com/office/drawing/2014/main" id="{AF53CDB3-9F8D-449F-8B43-051628DB85FD}"/>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78">
              <a:extLst>
                <a:ext uri="{FF2B5EF4-FFF2-40B4-BE49-F238E27FC236}">
                  <a16:creationId xmlns:a16="http://schemas.microsoft.com/office/drawing/2014/main" id="{41FE6C46-396B-4164-AA3B-4E2B4DEAD43C}"/>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79">
              <a:extLst>
                <a:ext uri="{FF2B5EF4-FFF2-40B4-BE49-F238E27FC236}">
                  <a16:creationId xmlns:a16="http://schemas.microsoft.com/office/drawing/2014/main" id="{4D345E96-0D3D-4C8E-92CC-08F6D028F620}"/>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80">
              <a:extLst>
                <a:ext uri="{FF2B5EF4-FFF2-40B4-BE49-F238E27FC236}">
                  <a16:creationId xmlns:a16="http://schemas.microsoft.com/office/drawing/2014/main" id="{46C0C31C-46D7-45CD-9A1D-8987BA77E5B0}"/>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81">
              <a:extLst>
                <a:ext uri="{FF2B5EF4-FFF2-40B4-BE49-F238E27FC236}">
                  <a16:creationId xmlns:a16="http://schemas.microsoft.com/office/drawing/2014/main" id="{40EDD9EF-42A7-4990-8421-88B9E616FC64}"/>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82">
              <a:extLst>
                <a:ext uri="{FF2B5EF4-FFF2-40B4-BE49-F238E27FC236}">
                  <a16:creationId xmlns:a16="http://schemas.microsoft.com/office/drawing/2014/main" id="{F88FA464-E5F7-4F8E-B091-848374C07BD7}"/>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83">
              <a:extLst>
                <a:ext uri="{FF2B5EF4-FFF2-40B4-BE49-F238E27FC236}">
                  <a16:creationId xmlns:a16="http://schemas.microsoft.com/office/drawing/2014/main" id="{65CEEFE3-FD55-4D5D-A323-83659A109C78}"/>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84">
              <a:extLst>
                <a:ext uri="{FF2B5EF4-FFF2-40B4-BE49-F238E27FC236}">
                  <a16:creationId xmlns:a16="http://schemas.microsoft.com/office/drawing/2014/main" id="{03E07D19-6A7D-45A9-B4E5-F0ACABFB69DD}"/>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285">
              <a:extLst>
                <a:ext uri="{FF2B5EF4-FFF2-40B4-BE49-F238E27FC236}">
                  <a16:creationId xmlns:a16="http://schemas.microsoft.com/office/drawing/2014/main" id="{E1480FF9-E5AA-40E7-9E62-0A57D4C85730}"/>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286">
              <a:extLst>
                <a:ext uri="{FF2B5EF4-FFF2-40B4-BE49-F238E27FC236}">
                  <a16:creationId xmlns:a16="http://schemas.microsoft.com/office/drawing/2014/main" id="{2A2C0770-0F74-4C6A-98E7-F4280D256CAD}"/>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287">
              <a:extLst>
                <a:ext uri="{FF2B5EF4-FFF2-40B4-BE49-F238E27FC236}">
                  <a16:creationId xmlns:a16="http://schemas.microsoft.com/office/drawing/2014/main" id="{10D0055D-0745-41D2-B6CC-BA715A1EFDE1}"/>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288">
              <a:extLst>
                <a:ext uri="{FF2B5EF4-FFF2-40B4-BE49-F238E27FC236}">
                  <a16:creationId xmlns:a16="http://schemas.microsoft.com/office/drawing/2014/main" id="{5E17D79C-F86B-49C4-991E-31BEDFC9AC42}"/>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34" name="Picture 133" descr="A picture containing game, shirt&#10;&#10;Description automatically generated">
            <a:extLst>
              <a:ext uri="{FF2B5EF4-FFF2-40B4-BE49-F238E27FC236}">
                <a16:creationId xmlns:a16="http://schemas.microsoft.com/office/drawing/2014/main" id="{AEE05A58-EEBF-4C04-A97D-A5B615AEAA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52692" y="1056627"/>
            <a:ext cx="3486615" cy="2952001"/>
          </a:xfrm>
          <a:prstGeom prst="rect">
            <a:avLst/>
          </a:prstGeom>
        </p:spPr>
      </p:pic>
    </p:spTree>
    <p:extLst>
      <p:ext uri="{BB962C8B-B14F-4D97-AF65-F5344CB8AC3E}">
        <p14:creationId xmlns:p14="http://schemas.microsoft.com/office/powerpoint/2010/main" val="197260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0"/>
            <a:ext cx="11232000" cy="792000"/>
          </a:xfrm>
        </p:spPr>
        <p:txBody>
          <a:bodyPr anchor="t">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a:t>
            </a:fld>
            <a:endParaRPr lang="it-IT"/>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7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sub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1"/>
            <a:ext cx="11232000" cy="468000"/>
          </a:xfrm>
        </p:spPr>
        <p:txBody>
          <a:bodyPr anchor="ctr">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a:t>
            </a:fld>
            <a:endParaRPr lang="it-IT"/>
          </a:p>
        </p:txBody>
      </p:sp>
      <p:sp>
        <p:nvSpPr>
          <p:cNvPr id="5" name="Segnaposto testo 4">
            <a:extLst>
              <a:ext uri="{FF2B5EF4-FFF2-40B4-BE49-F238E27FC236}">
                <a16:creationId xmlns:a16="http://schemas.microsoft.com/office/drawing/2014/main" id="{7112090F-CC85-4A34-B91A-E00C82D3B31C}"/>
              </a:ext>
            </a:extLst>
          </p:cNvPr>
          <p:cNvSpPr>
            <a:spLocks noGrp="1"/>
          </p:cNvSpPr>
          <p:nvPr>
            <p:ph type="body" sz="quarter" idx="13" hasCustomPrompt="1"/>
          </p:nvPr>
        </p:nvSpPr>
        <p:spPr>
          <a:xfrm>
            <a:off x="480000" y="569532"/>
            <a:ext cx="11232000" cy="288000"/>
          </a:xfrm>
        </p:spPr>
        <p:txBody>
          <a:bodyPr anchor="ctr">
            <a:noAutofit/>
          </a:bodyPr>
          <a:lstStyle>
            <a:lvl1pP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Subtitle</a:t>
            </a:r>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0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F8F4352-9877-44D9-9868-88BF3155F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04E36F-FCAE-4817-A3B8-BD34AAB89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5EADED4-0581-4786-84FD-14BA9A067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6B87D-F82F-41F1-8D96-8A45B74333F1}" type="datetime1">
              <a:rPr lang="en-US" smtClean="0"/>
              <a:t>4/8/2022</a:t>
            </a:fld>
            <a:endParaRPr lang="it-IT"/>
          </a:p>
        </p:txBody>
      </p:sp>
      <p:sp>
        <p:nvSpPr>
          <p:cNvPr id="5" name="Segnaposto piè di pagina 4">
            <a:extLst>
              <a:ext uri="{FF2B5EF4-FFF2-40B4-BE49-F238E27FC236}">
                <a16:creationId xmlns:a16="http://schemas.microsoft.com/office/drawing/2014/main" id="{2742C57C-9FED-44D8-889A-DD214F30BA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PoliMOVE IAC Team</a:t>
            </a:r>
          </a:p>
        </p:txBody>
      </p:sp>
      <p:sp>
        <p:nvSpPr>
          <p:cNvPr id="6" name="Segnaposto numero diapositiva 5">
            <a:extLst>
              <a:ext uri="{FF2B5EF4-FFF2-40B4-BE49-F238E27FC236}">
                <a16:creationId xmlns:a16="http://schemas.microsoft.com/office/drawing/2014/main" id="{B7DF3CC6-FFF2-4119-84B1-460273F77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DC619-1A6C-4757-A88B-65483DD1A987}" type="slidenum">
              <a:rPr lang="it-IT" smtClean="0"/>
              <a:t>‹#›</a:t>
            </a:fld>
            <a:endParaRPr lang="it-IT"/>
          </a:p>
        </p:txBody>
      </p:sp>
    </p:spTree>
    <p:extLst>
      <p:ext uri="{BB962C8B-B14F-4D97-AF65-F5344CB8AC3E}">
        <p14:creationId xmlns:p14="http://schemas.microsoft.com/office/powerpoint/2010/main" val="3788248479"/>
      </p:ext>
    </p:extLst>
  </p:cSld>
  <p:clrMap bg1="lt1" tx1="dk1" bg2="lt2" tx2="dk2" accent1="accent1" accent2="accent2" accent3="accent3" accent4="accent4" accent5="accent5" accent6="accent6" hlink="hlink" folHlink="folHlink"/>
  <p:sldLayoutIdLst>
    <p:sldLayoutId id="2147483653" r:id="rId1"/>
    <p:sldLayoutId id="2147483659" r:id="rId2"/>
    <p:sldLayoutId id="2147483658" r:id="rId3"/>
    <p:sldLayoutId id="2147483651" r:id="rId4"/>
    <p:sldLayoutId id="2147483661" r:id="rId5"/>
    <p:sldLayoutId id="2147483655" r:id="rId6"/>
    <p:sldLayoutId id="2147483656" r:id="rId7"/>
    <p:sldLayoutId id="214748365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34.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33.png"/><Relationship Id="rId5" Type="http://schemas.openxmlformats.org/officeDocument/2006/relationships/image" Target="../media/image55.png"/><Relationship Id="rId10" Type="http://schemas.openxmlformats.org/officeDocument/2006/relationships/image" Target="../media/image32.png"/><Relationship Id="rId4" Type="http://schemas.openxmlformats.org/officeDocument/2006/relationships/image" Target="../media/image54.png"/><Relationship Id="rId1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45827F-F246-45C1-9952-76D9BA89A5DE}"/>
              </a:ext>
            </a:extLst>
          </p:cNvPr>
          <p:cNvSpPr>
            <a:spLocks noGrp="1"/>
          </p:cNvSpPr>
          <p:nvPr>
            <p:ph type="ctrTitle"/>
          </p:nvPr>
        </p:nvSpPr>
        <p:spPr>
          <a:xfrm>
            <a:off x="423600" y="4856922"/>
            <a:ext cx="11040000" cy="540000"/>
          </a:xfrm>
        </p:spPr>
        <p:txBody>
          <a:bodyPr/>
          <a:lstStyle/>
          <a:p>
            <a:r>
              <a:rPr lang="en-US" dirty="0"/>
              <a:t>Automation and Control Laboratory</a:t>
            </a:r>
          </a:p>
        </p:txBody>
      </p:sp>
      <p:sp>
        <p:nvSpPr>
          <p:cNvPr id="6" name="Sottotitolo 5">
            <a:extLst>
              <a:ext uri="{FF2B5EF4-FFF2-40B4-BE49-F238E27FC236}">
                <a16:creationId xmlns:a16="http://schemas.microsoft.com/office/drawing/2014/main" id="{38275E6B-F63B-4AA7-8126-9C8BFDDB207F}"/>
              </a:ext>
            </a:extLst>
          </p:cNvPr>
          <p:cNvSpPr>
            <a:spLocks noGrp="1"/>
          </p:cNvSpPr>
          <p:nvPr>
            <p:ph type="subTitle" idx="1"/>
          </p:nvPr>
        </p:nvSpPr>
        <p:spPr>
          <a:xfrm>
            <a:off x="423600" y="5413667"/>
            <a:ext cx="11040000" cy="429323"/>
          </a:xfrm>
        </p:spPr>
        <p:txBody>
          <a:bodyPr/>
          <a:lstStyle/>
          <a:p>
            <a:r>
              <a:rPr lang="en-US" dirty="0"/>
              <a:t>Inverted Pendulum Control</a:t>
            </a:r>
          </a:p>
        </p:txBody>
      </p:sp>
      <p:sp>
        <p:nvSpPr>
          <p:cNvPr id="2" name="AutoShape 2" descr="logo">
            <a:extLst>
              <a:ext uri="{FF2B5EF4-FFF2-40B4-BE49-F238E27FC236}">
                <a16:creationId xmlns:a16="http://schemas.microsoft.com/office/drawing/2014/main" id="{E5B2B7A6-E775-4EFA-80A3-081AABE93A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ottotitolo 5">
            <a:extLst>
              <a:ext uri="{FF2B5EF4-FFF2-40B4-BE49-F238E27FC236}">
                <a16:creationId xmlns:a16="http://schemas.microsoft.com/office/drawing/2014/main" id="{A6517F4D-64F6-4D11-B8ED-659703E7AEE1}"/>
              </a:ext>
            </a:extLst>
          </p:cNvPr>
          <p:cNvSpPr txBox="1">
            <a:spLocks/>
          </p:cNvSpPr>
          <p:nvPr/>
        </p:nvSpPr>
        <p:spPr>
          <a:xfrm>
            <a:off x="423600" y="6090721"/>
            <a:ext cx="11040000" cy="42932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dirty="0"/>
              <a:t>FRANCESCO CERESETTI - ALESSANDRO COLOMBO – GIACOMO DELCARO – PAOLO FUSCO</a:t>
            </a:r>
          </a:p>
        </p:txBody>
      </p:sp>
    </p:spTree>
    <p:extLst>
      <p:ext uri="{BB962C8B-B14F-4D97-AF65-F5344CB8AC3E}">
        <p14:creationId xmlns:p14="http://schemas.microsoft.com/office/powerpoint/2010/main" val="72741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dirty="0"/>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10</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p:txBody>
              <a:bodyPr/>
              <a:lstStyle/>
              <a:p>
                <a:pPr algn="just"/>
                <a:r>
                  <a:rPr lang="en-US" dirty="0"/>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𝑚</m:t>
                        </m:r>
                      </m:e>
                      <m:sub>
                        <m:r>
                          <a:rPr lang="en-US" b="0" i="1" smtClean="0">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n-US" b="0" dirty="0"/>
              </a:p>
              <a:p>
                <a:pPr algn="just"/>
                <a:r>
                  <a:rPr lang="en-US" dirty="0"/>
                  <a:t>compute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𝑝</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m:t>
                        </m:r>
                      </m:num>
                      <m:den>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𝑔</m:t>
                        </m:r>
                      </m:den>
                    </m:f>
                  </m:oMath>
                </a14:m>
                <a:endParaRPr lang="en-US" b="0" dirty="0"/>
              </a:p>
              <a:p>
                <a:pPr algn="just"/>
                <a:endParaRPr lang="en-US" dirty="0"/>
              </a:p>
              <a:p>
                <a:pPr marL="0" indent="0" algn="just">
                  <a:buNone/>
                </a:pPr>
                <a:r>
                  <a:rPr lang="en-US" b="1" dirty="0">
                    <a:solidFill>
                      <a:srgbClr val="FF0000"/>
                    </a:solidFill>
                  </a:rPr>
                  <a:t>ALE METTI QUI FIGURE E COSE TUE</a:t>
                </a:r>
              </a:p>
            </p:txBody>
          </p:sp>
        </mc:Choice>
        <mc:Fallback>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blipFill>
                <a:blip r:embed="rId2"/>
                <a:stretch>
                  <a:fillRect l="-582" t="-353"/>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3584638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11</a:t>
            </a:fld>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buNone/>
                </a:pPr>
                <a:r>
                  <a:rPr lang="en-US" dirty="0"/>
                  <a:t>We can now analyze the horizontal rod (we are considering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m:t>
                    </m:r>
                  </m:oMath>
                </a14:m>
                <a:r>
                  <a:rPr lang="en-US" dirty="0"/>
                  <a:t>, which is true since the experiments were performed with a rubber band constraining </a:t>
                </a:r>
                <a14:m>
                  <m:oMath xmlns:m="http://schemas.openxmlformats.org/officeDocument/2006/math">
                    <m:r>
                      <a:rPr lang="en-US" b="0" i="1" smtClean="0">
                        <a:latin typeface="Cambria Math" panose="02040503050406030204" pitchFamily="18" charset="0"/>
                      </a:rPr>
                      <m:t>𝛼</m:t>
                    </m:r>
                  </m:oMath>
                </a14:m>
                <a:r>
                  <a:rPr lang="en-US" dirty="0"/>
                  <a:t> movement, which was below 2°).</a:t>
                </a:r>
              </a:p>
            </p:txBody>
          </p:sp>
        </mc:Choice>
        <mc:Fallback>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E3D7414-7B72-44D2-A14B-BA4BC6D6339F}"/>
                  </a:ext>
                </a:extLst>
              </p:cNvPr>
              <p:cNvSpPr txBox="1"/>
              <p:nvPr/>
            </p:nvSpPr>
            <p:spPr>
              <a:xfrm>
                <a:off x="5243583" y="1795969"/>
                <a:ext cx="5654177" cy="386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𝒕𝒐𝒕</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𝜽</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𝒅</m:t>
                          </m:r>
                        </m:sub>
                      </m:sSub>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𝐬𝐢𝐠𝐧</m:t>
                          </m:r>
                        </m:fName>
                        <m:e>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e>
                      </m:func>
                      <m:r>
                        <a:rPr lang="en-US" sz="2400" b="1" i="1" smtClean="0">
                          <a:latin typeface="Cambria Math" panose="02040503050406030204" pitchFamily="18" charset="0"/>
                        </a:rPr>
                        <m:t>+</m:t>
                      </m:r>
                      <m:r>
                        <a:rPr lang="en-US" sz="2400" b="1" i="1" smtClean="0">
                          <a:latin typeface="Cambria Math" panose="02040503050406030204" pitchFamily="18" charset="0"/>
                        </a:rPr>
                        <m:t>𝒌</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𝜽</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𝜽</m:t>
                              </m:r>
                            </m:e>
                            <m:sub>
                              <m:r>
                                <a:rPr lang="en-US" sz="2400" b="1" i="1" smtClean="0">
                                  <a:latin typeface="Cambria Math" panose="02040503050406030204" pitchFamily="18" charset="0"/>
                                </a:rPr>
                                <m:t>𝟎</m:t>
                              </m:r>
                            </m:sub>
                          </m:sSub>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oMath>
                  </m:oMathPara>
                </a14:m>
                <a:endParaRPr lang="en-US" sz="2400" b="1" dirty="0"/>
              </a:p>
            </p:txBody>
          </p:sp>
        </mc:Choice>
        <mc:Fallback>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43583" y="1795969"/>
                <a:ext cx="5654177" cy="3864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08B330E-4938-4974-8FB5-51226CA8BC14}"/>
                  </a:ext>
                </a:extLst>
              </p:cNvPr>
              <p:cNvSpPr txBox="1"/>
              <p:nvPr/>
            </p:nvSpPr>
            <p:spPr>
              <a:xfrm>
                <a:off x="4809470" y="2282631"/>
                <a:ext cx="6973651" cy="3914085"/>
              </a:xfrm>
              <a:prstGeom prst="rect">
                <a:avLst/>
              </a:prstGeom>
              <a:noFill/>
            </p:spPr>
            <p:txBody>
              <a:bodyPr wrap="square" rtlCol="0">
                <a:spAutoFit/>
              </a:bodyPr>
              <a:lstStyle/>
              <a:p>
                <a:r>
                  <a:rPr lang="en-US" sz="2000" dirty="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oMath>
                </a14:m>
                <a:r>
                  <a:rPr lang="en-US" sz="2000" dirty="0"/>
                  <a:t> total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endParaRPr lang="en-US" sz="2000" i="1"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𝑟</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oMath>
                </a14:m>
                <a:r>
                  <a:rPr lang="en-US" sz="2000" dirty="0"/>
                  <a:t> motor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oMath>
                </a14:m>
                <a:r>
                  <a:rPr lang="en-US" sz="2000" dirty="0"/>
                  <a:t> hub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𝑟</m:t>
                        </m:r>
                      </m:sub>
                    </m:sSub>
                  </m:oMath>
                </a14:m>
                <a:r>
                  <a:rPr lang="en-US" sz="2000" dirty="0"/>
                  <a:t> distance of the center of mass from the motor axis</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𝜃</m:t>
                        </m:r>
                      </m:sub>
                    </m:sSub>
                  </m:oMath>
                </a14:m>
                <a:r>
                  <a:rPr lang="en-US" sz="2000" dirty="0"/>
                  <a:t> viscous friction coefficient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oMath>
                </a14:m>
                <a:r>
                  <a:rPr lang="en-US" sz="2000" dirty="0"/>
                  <a:t> dynamic friction torque</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𝑘</m:t>
                    </m:r>
                  </m:oMath>
                </a14:m>
                <a:r>
                  <a:rPr lang="en-US" sz="2000" dirty="0"/>
                  <a:t> stiffness coefficient (it models the stiffness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0</m:t>
                        </m:r>
                      </m:sub>
                    </m:sSub>
                  </m:oMath>
                </a14:m>
                <a:r>
                  <a:rPr lang="en-US" sz="2000" dirty="0"/>
                  <a:t> equilibrium position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a14:m>
                <a:r>
                  <a:rPr lang="en-US" sz="2000" dirty="0"/>
                  <a:t> torque applied</a:t>
                </a:r>
              </a:p>
            </p:txBody>
          </p:sp>
        </mc:Choice>
        <mc:Fallback>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809470" y="2282631"/>
                <a:ext cx="6973651" cy="3914085"/>
              </a:xfrm>
              <a:prstGeom prst="rect">
                <a:avLst/>
              </a:prstGeom>
              <a:blipFill>
                <a:blip r:embed="rId4"/>
                <a:stretch>
                  <a:fillRect l="-962" t="-778" b="-233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758B805-3132-4925-9415-800676120CA4}"/>
              </a:ext>
            </a:extLst>
          </p:cNvPr>
          <p:cNvGrpSpPr/>
          <p:nvPr/>
        </p:nvGrpSpPr>
        <p:grpSpPr>
          <a:xfrm>
            <a:off x="458861" y="2813102"/>
            <a:ext cx="3780370" cy="1923726"/>
            <a:chOff x="457082" y="2127302"/>
            <a:chExt cx="3780370" cy="1923726"/>
          </a:xfrm>
        </p:grpSpPr>
        <p:grpSp>
          <p:nvGrpSpPr>
            <p:cNvPr id="5" name="Group 4">
              <a:extLst>
                <a:ext uri="{FF2B5EF4-FFF2-40B4-BE49-F238E27FC236}">
                  <a16:creationId xmlns:a16="http://schemas.microsoft.com/office/drawing/2014/main" id="{9023356E-B045-4072-B5C7-4E9B81FD4D36}"/>
                </a:ext>
              </a:extLst>
            </p:cNvPr>
            <p:cNvGrpSpPr/>
            <p:nvPr/>
          </p:nvGrpSpPr>
          <p:grpSpPr>
            <a:xfrm>
              <a:off x="457082" y="2127302"/>
              <a:ext cx="3780370" cy="1906987"/>
              <a:chOff x="162893" y="1893567"/>
              <a:chExt cx="3780370" cy="1906987"/>
            </a:xfrm>
          </p:grpSpPr>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4DC4861E-5B93-47A4-A9B2-6BDBD4616E41}"/>
                      </a:ext>
                    </a:extLst>
                  </p:cNvPr>
                  <p:cNvSpPr txBox="1"/>
                  <p:nvPr/>
                </p:nvSpPr>
                <p:spPr>
                  <a:xfrm>
                    <a:off x="1938181" y="2981585"/>
                    <a:ext cx="4005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𝜽</m:t>
                          </m:r>
                        </m:oMath>
                      </m:oMathPara>
                    </a14:m>
                    <a:endParaRPr lang="en-US" sz="1600" b="1" dirty="0">
                      <a:solidFill>
                        <a:srgbClr val="C00000"/>
                      </a:solidFill>
                    </a:endParaRPr>
                  </a:p>
                </p:txBody>
              </p:sp>
            </mc:Choice>
            <mc:Fallback>
              <p:sp>
                <p:nvSpPr>
                  <p:cNvPr id="68" name="TextBox 67">
                    <a:extLst>
                      <a:ext uri="{FF2B5EF4-FFF2-40B4-BE49-F238E27FC236}">
                        <a16:creationId xmlns:a16="http://schemas.microsoft.com/office/drawing/2014/main" id="{4DC4861E-5B93-47A4-A9B2-6BDBD4616E41}"/>
                      </a:ext>
                    </a:extLst>
                  </p:cNvPr>
                  <p:cNvSpPr txBox="1">
                    <a:spLocks noRot="1" noChangeAspect="1" noMove="1" noResize="1" noEditPoints="1" noAdjustHandles="1" noChangeArrowheads="1" noChangeShapeType="1" noTextEdit="1"/>
                  </p:cNvSpPr>
                  <p:nvPr/>
                </p:nvSpPr>
                <p:spPr>
                  <a:xfrm>
                    <a:off x="1938181" y="2981585"/>
                    <a:ext cx="400504" cy="338554"/>
                  </a:xfrm>
                  <a:prstGeom prst="rect">
                    <a:avLst/>
                  </a:prstGeom>
                  <a:blipFill>
                    <a:blip r:embed="rId5"/>
                    <a:stretch>
                      <a:fillRect/>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74AA21A6-6B6B-4624-BE90-C053DBE693B0}"/>
                  </a:ext>
                </a:extLst>
              </p:cNvPr>
              <p:cNvCxnSpPr>
                <a:cxnSpLocks/>
              </p:cNvCxnSpPr>
              <p:nvPr/>
            </p:nvCxnSpPr>
            <p:spPr>
              <a:xfrm flipV="1">
                <a:off x="790112" y="2489645"/>
                <a:ext cx="3153151" cy="792337"/>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FE12A9-071A-4CB8-9C8F-3B13C2F97C90}"/>
                  </a:ext>
                </a:extLst>
              </p:cNvPr>
              <p:cNvCxnSpPr>
                <a:cxnSpLocks/>
              </p:cNvCxnSpPr>
              <p:nvPr/>
            </p:nvCxnSpPr>
            <p:spPr>
              <a:xfrm flipH="1" flipV="1">
                <a:off x="789261" y="2106019"/>
                <a:ext cx="13914" cy="165293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2894FC9-0136-4765-939E-3C9F9F1B02A7}"/>
                  </a:ext>
                </a:extLst>
              </p:cNvPr>
              <p:cNvSpPr txBox="1"/>
              <p:nvPr/>
            </p:nvSpPr>
            <p:spPr>
              <a:xfrm rot="20819928">
                <a:off x="2787098" y="2718487"/>
                <a:ext cx="581128" cy="256720"/>
              </a:xfrm>
              <a:prstGeom prst="rect">
                <a:avLst/>
              </a:prstGeom>
              <a:noFill/>
            </p:spPr>
            <p:txBody>
              <a:bodyPr wrap="square" rtlCol="0">
                <a:spAutoFit/>
              </a:bodyPr>
              <a:lstStyle/>
              <a:p>
                <a:r>
                  <a:rPr lang="en-US" sz="1400" b="1" dirty="0"/>
                  <a:t>ROD</a:t>
                </a:r>
                <a:endParaRPr lang="en-US" b="1" dirty="0"/>
              </a:p>
            </p:txBody>
          </p:sp>
          <p:sp>
            <p:nvSpPr>
              <p:cNvPr id="72" name="Oval 71">
                <a:extLst>
                  <a:ext uri="{FF2B5EF4-FFF2-40B4-BE49-F238E27FC236}">
                    <a16:creationId xmlns:a16="http://schemas.microsoft.com/office/drawing/2014/main" id="{CB06C0BA-E478-412C-8B85-FC025D6E58C2}"/>
                  </a:ext>
                </a:extLst>
              </p:cNvPr>
              <p:cNvSpPr/>
              <p:nvPr/>
            </p:nvSpPr>
            <p:spPr>
              <a:xfrm>
                <a:off x="2630977" y="271607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Left Brace 72">
                <a:extLst>
                  <a:ext uri="{FF2B5EF4-FFF2-40B4-BE49-F238E27FC236}">
                    <a16:creationId xmlns:a16="http://schemas.microsoft.com/office/drawing/2014/main" id="{0746557F-E2CB-4F55-B74F-E90AD4526BE8}"/>
                  </a:ext>
                </a:extLst>
              </p:cNvPr>
              <p:cNvSpPr/>
              <p:nvPr/>
            </p:nvSpPr>
            <p:spPr>
              <a:xfrm rot="4509150">
                <a:off x="1638306" y="1839486"/>
                <a:ext cx="142951" cy="186673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e 73">
                <a:extLst>
                  <a:ext uri="{FF2B5EF4-FFF2-40B4-BE49-F238E27FC236}">
                    <a16:creationId xmlns:a16="http://schemas.microsoft.com/office/drawing/2014/main" id="{8819583C-6793-4971-BFD0-7791F0F5A55C}"/>
                  </a:ext>
                </a:extLst>
              </p:cNvPr>
              <p:cNvSpPr/>
              <p:nvPr/>
            </p:nvSpPr>
            <p:spPr>
              <a:xfrm rot="4509150">
                <a:off x="2222907" y="704531"/>
                <a:ext cx="136282" cy="312498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C6B1A426-4403-43BC-832E-EA9AD0CEB729}"/>
                      </a:ext>
                    </a:extLst>
                  </p:cNvPr>
                  <p:cNvSpPr txBox="1"/>
                  <p:nvPr/>
                </p:nvSpPr>
                <p:spPr>
                  <a:xfrm>
                    <a:off x="1464217" y="2430561"/>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p:sp>
                <p:nvSpPr>
                  <p:cNvPr id="75" name="TextBox 74">
                    <a:extLst>
                      <a:ext uri="{FF2B5EF4-FFF2-40B4-BE49-F238E27FC236}">
                        <a16:creationId xmlns:a16="http://schemas.microsoft.com/office/drawing/2014/main" id="{C6B1A426-4403-43BC-832E-EA9AD0CEB729}"/>
                      </a:ext>
                    </a:extLst>
                  </p:cNvPr>
                  <p:cNvSpPr txBox="1">
                    <a:spLocks noRot="1" noChangeAspect="1" noMove="1" noResize="1" noEditPoints="1" noAdjustHandles="1" noChangeArrowheads="1" noChangeShapeType="1" noTextEdit="1"/>
                  </p:cNvSpPr>
                  <p:nvPr/>
                </p:nvSpPr>
                <p:spPr>
                  <a:xfrm>
                    <a:off x="1464217" y="2430561"/>
                    <a:ext cx="40050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73434ADF-A77C-45DE-95AE-14FE062011C1}"/>
                      </a:ext>
                    </a:extLst>
                  </p:cNvPr>
                  <p:cNvSpPr txBox="1"/>
                  <p:nvPr/>
                </p:nvSpPr>
                <p:spPr>
                  <a:xfrm>
                    <a:off x="1933328" y="1893567"/>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p:sp>
                <p:nvSpPr>
                  <p:cNvPr id="76" name="TextBox 75">
                    <a:extLst>
                      <a:ext uri="{FF2B5EF4-FFF2-40B4-BE49-F238E27FC236}">
                        <a16:creationId xmlns:a16="http://schemas.microsoft.com/office/drawing/2014/main" id="{73434ADF-A77C-45DE-95AE-14FE062011C1}"/>
                      </a:ext>
                    </a:extLst>
                  </p:cNvPr>
                  <p:cNvSpPr txBox="1">
                    <a:spLocks noRot="1" noChangeAspect="1" noMove="1" noResize="1" noEditPoints="1" noAdjustHandles="1" noChangeArrowheads="1" noChangeShapeType="1" noTextEdit="1"/>
                  </p:cNvSpPr>
                  <p:nvPr/>
                </p:nvSpPr>
                <p:spPr>
                  <a:xfrm>
                    <a:off x="1933328" y="1893567"/>
                    <a:ext cx="4005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E02CFBB9-7C99-4FEB-A17F-BB4F2F4825A8}"/>
                      </a:ext>
                    </a:extLst>
                  </p:cNvPr>
                  <p:cNvSpPr txBox="1"/>
                  <p:nvPr/>
                </p:nvSpPr>
                <p:spPr>
                  <a:xfrm>
                    <a:off x="2653195" y="2403744"/>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p:sp>
                <p:nvSpPr>
                  <p:cNvPr id="77" name="TextBox 76">
                    <a:extLst>
                      <a:ext uri="{FF2B5EF4-FFF2-40B4-BE49-F238E27FC236}">
                        <a16:creationId xmlns:a16="http://schemas.microsoft.com/office/drawing/2014/main" id="{E02CFBB9-7C99-4FEB-A17F-BB4F2F4825A8}"/>
                      </a:ext>
                    </a:extLst>
                  </p:cNvPr>
                  <p:cNvSpPr txBox="1">
                    <a:spLocks noRot="1" noChangeAspect="1" noMove="1" noResize="1" noEditPoints="1" noAdjustHandles="1" noChangeArrowheads="1" noChangeShapeType="1" noTextEdit="1"/>
                  </p:cNvSpPr>
                  <p:nvPr/>
                </p:nvSpPr>
                <p:spPr>
                  <a:xfrm>
                    <a:off x="2653195" y="2403744"/>
                    <a:ext cx="400504" cy="307777"/>
                  </a:xfrm>
                  <a:prstGeom prst="rect">
                    <a:avLst/>
                  </a:prstGeom>
                  <a:blipFill>
                    <a:blip r:embed="rId8"/>
                    <a:stretch>
                      <a:fillRect/>
                    </a:stretch>
                  </a:blipFill>
                </p:spPr>
                <p:txBody>
                  <a:bodyPr/>
                  <a:lstStyle/>
                  <a:p>
                    <a:r>
                      <a:rPr lang="en-US">
                        <a:noFill/>
                      </a:rPr>
                      <a:t> </a:t>
                    </a:r>
                  </a:p>
                </p:txBody>
              </p:sp>
            </mc:Fallback>
          </mc:AlternateContent>
          <p:sp>
            <p:nvSpPr>
              <p:cNvPr id="79" name="Arc 78">
                <a:extLst>
                  <a:ext uri="{FF2B5EF4-FFF2-40B4-BE49-F238E27FC236}">
                    <a16:creationId xmlns:a16="http://schemas.microsoft.com/office/drawing/2014/main" id="{4500B152-CFC9-41DB-8F01-923E034AC0F4}"/>
                  </a:ext>
                </a:extLst>
              </p:cNvPr>
              <p:cNvSpPr/>
              <p:nvPr/>
            </p:nvSpPr>
            <p:spPr>
              <a:xfrm>
                <a:off x="1772060" y="3036740"/>
                <a:ext cx="251980" cy="456035"/>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CEBBA90C-55F4-404C-B20C-94B4E064A109}"/>
                  </a:ext>
                </a:extLst>
              </p:cNvPr>
              <p:cNvCxnSpPr>
                <a:cxnSpLocks/>
              </p:cNvCxnSpPr>
              <p:nvPr/>
            </p:nvCxnSpPr>
            <p:spPr>
              <a:xfrm>
                <a:off x="1592506" y="3281982"/>
                <a:ext cx="505337"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1EF8BFAE-32C5-4628-A369-4FAA9E0E1766}"/>
                  </a:ext>
                </a:extLst>
              </p:cNvPr>
              <p:cNvSpPr/>
              <p:nvPr/>
            </p:nvSpPr>
            <p:spPr>
              <a:xfrm rot="5400000">
                <a:off x="663272" y="1948860"/>
                <a:ext cx="251980" cy="456035"/>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5727324-CE37-47D0-88E4-C537BEE85D9F}"/>
                  </a:ext>
                </a:extLst>
              </p:cNvPr>
              <p:cNvGrpSpPr/>
              <p:nvPr/>
            </p:nvGrpSpPr>
            <p:grpSpPr>
              <a:xfrm>
                <a:off x="162893" y="2584449"/>
                <a:ext cx="1509152" cy="1216105"/>
                <a:chOff x="1867413" y="1983139"/>
                <a:chExt cx="1809295" cy="1457967"/>
              </a:xfrm>
            </p:grpSpPr>
            <p:cxnSp>
              <p:nvCxnSpPr>
                <p:cNvPr id="42" name="Straight Arrow Connector 41">
                  <a:extLst>
                    <a:ext uri="{FF2B5EF4-FFF2-40B4-BE49-F238E27FC236}">
                      <a16:creationId xmlns:a16="http://schemas.microsoft.com/office/drawing/2014/main" id="{B15D53F3-2963-4DBE-993F-657BACFBB2C1}"/>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E4A126-51D4-4753-AD1E-920A176744B7}"/>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FD211E9-AF73-4D83-B1EB-519CE33F6F4F}"/>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E0C4101-7668-4E2E-83E5-2ACE733964FE}"/>
                        </a:ext>
                      </a:extLst>
                    </p:cNvPr>
                    <p:cNvSpPr txBox="1"/>
                    <p:nvPr/>
                  </p:nvSpPr>
                  <p:spPr>
                    <a:xfrm>
                      <a:off x="1867413" y="3072118"/>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𝒙</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8"/>
                      <a:ext cx="480157" cy="3689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D8B585A-862D-4823-839D-A46D6A05139F}"/>
                        </a:ext>
                      </a:extLst>
                    </p:cNvPr>
                    <p:cNvSpPr txBox="1"/>
                    <p:nvPr/>
                  </p:nvSpPr>
                  <p:spPr>
                    <a:xfrm>
                      <a:off x="3196551" y="2822256"/>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𝒚</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196551" y="2822256"/>
                      <a:ext cx="480157" cy="368988"/>
                    </a:xfrm>
                    <a:prstGeom prst="rect">
                      <a:avLst/>
                    </a:prstGeom>
                    <a:blipFill>
                      <a:blip r:embed="rId11"/>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37B918-5362-481C-8A4C-E76744A2B242}"/>
                        </a:ext>
                      </a:extLst>
                    </p:cNvPr>
                    <p:cNvSpPr txBox="1"/>
                    <p:nvPr/>
                  </p:nvSpPr>
                  <p:spPr>
                    <a:xfrm>
                      <a:off x="2134197" y="1983139"/>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𝒛</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134197" y="1983139"/>
                      <a:ext cx="480157" cy="368988"/>
                    </a:xfrm>
                    <a:prstGeom prst="rect">
                      <a:avLst/>
                    </a:prstGeom>
                    <a:blipFill>
                      <a:blip r:embed="rId12"/>
                      <a:stretch>
                        <a:fillRect/>
                      </a:stretch>
                    </a:blipFill>
                  </p:spPr>
                  <p:txBody>
                    <a:bodyPr/>
                    <a:lstStyle/>
                    <a:p>
                      <a:r>
                        <a:rPr lang="en-US">
                          <a:noFill/>
                        </a:rPr>
                        <a:t> </a:t>
                      </a:r>
                    </a:p>
                  </p:txBody>
                </p:sp>
              </mc:Fallback>
            </mc:AlternateContent>
          </p:grpSp>
        </p:grpSp>
        <p:sp>
          <p:nvSpPr>
            <p:cNvPr id="92" name="Arc 91">
              <a:extLst>
                <a:ext uri="{FF2B5EF4-FFF2-40B4-BE49-F238E27FC236}">
                  <a16:creationId xmlns:a16="http://schemas.microsoft.com/office/drawing/2014/main" id="{9BC74A72-3552-4A75-AE3C-73FC5942A7C6}"/>
                </a:ext>
              </a:extLst>
            </p:cNvPr>
            <p:cNvSpPr/>
            <p:nvPr/>
          </p:nvSpPr>
          <p:spPr>
            <a:xfrm rot="21278080">
              <a:off x="1285364" y="3193947"/>
              <a:ext cx="285970" cy="522760"/>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758BBBDB-1283-41BA-9DB5-5E8F7DEFC615}"/>
                    </a:ext>
                  </a:extLst>
                </p:cNvPr>
                <p:cNvSpPr txBox="1"/>
                <p:nvPr/>
              </p:nvSpPr>
              <p:spPr>
                <a:xfrm>
                  <a:off x="1224177" y="3681696"/>
                  <a:ext cx="459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𝒓</m:t>
                            </m:r>
                          </m:sub>
                        </m:sSub>
                      </m:oMath>
                    </m:oMathPara>
                  </a14:m>
                  <a:endParaRPr lang="en-US" b="1" dirty="0">
                    <a:solidFill>
                      <a:srgbClr val="00CC00"/>
                    </a:solidFill>
                  </a:endParaRPr>
                </a:p>
              </p:txBody>
            </p:sp>
          </mc:Choice>
          <mc:Fallback>
            <p:sp>
              <p:nvSpPr>
                <p:cNvPr id="93" name="TextBox 92">
                  <a:extLst>
                    <a:ext uri="{FF2B5EF4-FFF2-40B4-BE49-F238E27FC236}">
                      <a16:creationId xmlns:a16="http://schemas.microsoft.com/office/drawing/2014/main" id="{758BBBDB-1283-41BA-9DB5-5E8F7DEFC615}"/>
                    </a:ext>
                  </a:extLst>
                </p:cNvPr>
                <p:cNvSpPr txBox="1">
                  <a:spLocks noRot="1" noChangeAspect="1" noMove="1" noResize="1" noEditPoints="1" noAdjustHandles="1" noChangeArrowheads="1" noChangeShapeType="1" noTextEdit="1"/>
                </p:cNvSpPr>
                <p:nvPr/>
              </p:nvSpPr>
              <p:spPr>
                <a:xfrm>
                  <a:off x="1224177" y="3681696"/>
                  <a:ext cx="459104" cy="369332"/>
                </a:xfrm>
                <a:prstGeom prst="rect">
                  <a:avLst/>
                </a:prstGeom>
                <a:blipFill>
                  <a:blip r:embed="rId13"/>
                  <a:stretch>
                    <a:fillRect/>
                  </a:stretch>
                </a:blipFill>
              </p:spPr>
              <p:txBody>
                <a:bodyPr/>
                <a:lstStyle/>
                <a:p>
                  <a:r>
                    <a:rPr lang="en-US">
                      <a:noFill/>
                    </a:rPr>
                    <a:t> </a:t>
                  </a:r>
                </a:p>
              </p:txBody>
            </p:sp>
          </mc:Fallback>
        </mc:AlternateContent>
      </p:grpSp>
      <p:sp>
        <p:nvSpPr>
          <p:cNvPr id="94" name="Oval 93">
            <a:extLst>
              <a:ext uri="{FF2B5EF4-FFF2-40B4-BE49-F238E27FC236}">
                <a16:creationId xmlns:a16="http://schemas.microsoft.com/office/drawing/2014/main" id="{A7AE2D52-40E5-46FE-9B56-81E59855A6CB}"/>
              </a:ext>
            </a:extLst>
          </p:cNvPr>
          <p:cNvSpPr/>
          <p:nvPr/>
        </p:nvSpPr>
        <p:spPr>
          <a:xfrm>
            <a:off x="4183917" y="3309830"/>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A86D3BCB-CAC5-42BF-812F-C1D2F627E7ED}"/>
                  </a:ext>
                </a:extLst>
              </p:cNvPr>
              <p:cNvSpPr txBox="1"/>
              <p:nvPr/>
            </p:nvSpPr>
            <p:spPr>
              <a:xfrm>
                <a:off x="4223553" y="3047004"/>
                <a:ext cx="410097"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p:sp>
            <p:nvSpPr>
              <p:cNvPr id="95" name="TextBox 94">
                <a:extLst>
                  <a:ext uri="{FF2B5EF4-FFF2-40B4-BE49-F238E27FC236}">
                    <a16:creationId xmlns:a16="http://schemas.microsoft.com/office/drawing/2014/main" id="{A86D3BCB-CAC5-42BF-812F-C1D2F627E7ED}"/>
                  </a:ext>
                </a:extLst>
              </p:cNvPr>
              <p:cNvSpPr txBox="1">
                <a:spLocks noRot="1" noChangeAspect="1" noMove="1" noResize="1" noEditPoints="1" noAdjustHandles="1" noChangeArrowheads="1" noChangeShapeType="1" noTextEdit="1"/>
              </p:cNvSpPr>
              <p:nvPr/>
            </p:nvSpPr>
            <p:spPr>
              <a:xfrm>
                <a:off x="4223553" y="3047004"/>
                <a:ext cx="410097" cy="32707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4613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12</a:t>
            </a:fld>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dirty="0"/>
                  <a:t>We can move to the frequency domain:</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m:t>
                          </m:r>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b="0" i="1" smtClean="0">
                          <a:latin typeface="Cambria Math" panose="02040503050406030204" pitchFamily="18" charset="0"/>
                        </a:rPr>
                        <m:t>+</m:t>
                      </m:r>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oMath>
                  </m:oMathPara>
                </a14:m>
                <a:endParaRPr lang="en-US" b="0" dirty="0"/>
              </a:p>
              <a:p>
                <a:pPr marL="0" indent="0" algn="just">
                  <a:buNone/>
                </a:pPr>
                <a:r>
                  <a:rPr lang="en-US" dirty="0"/>
                  <a:t>If we assume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𝑑</m:t>
                        </m:r>
                      </m:sub>
                    </m:sSub>
                  </m:oMath>
                </a14:m>
                <a:r>
                  <a:rPr lang="en-US" dirty="0"/>
                  <a:t> negligible with respect to the other terms (more on this later), and we set the encoder cable so as to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r>
                  <a:rPr lang="en-US" dirty="0"/>
                  <a:t>, we can get a simplified model:</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m:t>
                          </m:r>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m:oMathPara>
                </a14:m>
                <a:endParaRPr lang="en-US" dirty="0"/>
              </a:p>
              <a:p>
                <a:pPr marL="0" indent="0" algn="just">
                  <a:buNone/>
                </a:pPr>
                <a:r>
                  <a:rPr lang="en-US" dirty="0"/>
                  <a:t>Hence the transfer function is:</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𝑘</m:t>
                          </m:r>
                        </m:den>
                      </m:f>
                    </m:oMath>
                  </m:oMathPara>
                </a14:m>
                <a:endParaRPr lang="en-US" dirty="0"/>
              </a:p>
              <a:p>
                <a:pPr marL="0" indent="0" algn="just">
                  <a:buNone/>
                </a:pPr>
                <a:r>
                  <a:rPr lang="en-US" dirty="0"/>
                  <a:t>And if we disconnect the encoder cable we get an even simpler model, which has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=0</m:t>
                    </m:r>
                  </m:oMath>
                </a14:m>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den>
                      </m:f>
                    </m:oMath>
                  </m:oMathPara>
                </a14:m>
                <a:endParaRPr lang="en-US" dirty="0"/>
              </a:p>
              <a:p>
                <a:pPr marL="0" indent="0" algn="just">
                  <a:buNone/>
                </a:pPr>
                <a:r>
                  <a:rPr lang="en-US" dirty="0"/>
                  <a:t>And we can also get the transfer function to the velocity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den>
                      </m:f>
                    </m:oMath>
                  </m:oMathPara>
                </a14:m>
                <a:endParaRPr lang="en-US" dirty="0"/>
              </a:p>
            </p:txBody>
          </p:sp>
        </mc:Choice>
        <mc:Fallback>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97668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13</a:t>
            </a:fld>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dirty="0"/>
                  <a:t>The issue with the previously mentioned model is that we cannot control the input torque, we can just control the motor voltage.</a:t>
                </a:r>
              </a:p>
              <a:p>
                <a:pPr marL="0" indent="0" algn="just">
                  <a:spcAft>
                    <a:spcPts val="600"/>
                  </a:spcAft>
                  <a:buNone/>
                </a:pPr>
                <a:r>
                  <a:rPr lang="en-US" dirty="0"/>
                  <a:t>The electric motor equations are:</a:t>
                </a:r>
              </a:p>
              <a:p>
                <a:pPr marL="0" indent="0" algn="just">
                  <a:spcAft>
                    <a:spcPts val="600"/>
                  </a:spcAft>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𝐿</m:t>
                                </m:r>
                                <m:f>
                                  <m:fPr>
                                    <m:ctrlPr>
                                      <a:rPr lang="en-US" b="0" i="1" smtClean="0">
                                        <a:latin typeface="Cambria Math" panose="02040503050406030204" pitchFamily="18" charset="0"/>
                                      </a:rPr>
                                    </m:ctrlPr>
                                  </m:fPr>
                                  <m:num>
                                    <m:r>
                                      <a:rPr lang="en-US" b="0" i="1" smtClean="0">
                                        <a:latin typeface="Cambria Math" panose="02040503050406030204" pitchFamily="18" charset="0"/>
                                      </a:rPr>
                                      <m:t>𝑑𝑖</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𝑅𝑖</m:t>
                                </m:r>
                              </m:e>
                            </m:mr>
                            <m:m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mr>
                            <m:mr>
                              <m:e>
                                <m:r>
                                  <a:rPr lang="en-US" b="0" i="1" smtClean="0">
                                    <a:latin typeface="Cambria Math" panose="02040503050406030204" pitchFamily="18" charset="0"/>
                                  </a:rPr>
                                  <m:t>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𝑖</m:t>
                                </m:r>
                              </m:e>
                            </m:mr>
                          </m:m>
                        </m:e>
                      </m:d>
                    </m:oMath>
                  </m:oMathPara>
                </a14:m>
                <a:endParaRPr lang="en-US" dirty="0"/>
              </a:p>
              <a:p>
                <a:pPr marL="0" indent="0" algn="just">
                  <a:spcAft>
                    <a:spcPts val="600"/>
                  </a:spcAft>
                  <a:buNone/>
                </a:pPr>
                <a:r>
                  <a:rPr lang="en-US" dirty="0"/>
                  <a:t>The settling time for the current is therefore: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=5</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𝑅</m:t>
                        </m:r>
                      </m:den>
                    </m:f>
                  </m:oMath>
                </a14:m>
                <a:r>
                  <a:rPr lang="en-US" dirty="0"/>
                  <a:t> = </a:t>
                </a:r>
                <a14:m>
                  <m:oMath xmlns:m="http://schemas.openxmlformats.org/officeDocument/2006/math">
                    <m:r>
                      <a:rPr lang="en-US" i="1">
                        <a:latin typeface="Cambria Math" panose="02040503050406030204" pitchFamily="18" charset="0"/>
                      </a:rPr>
                      <m:t>5</m:t>
                    </m:r>
                    <m:f>
                      <m:fPr>
                        <m:type m:val="skw"/>
                        <m:ctrlPr>
                          <a:rPr lang="en-US" i="1">
                            <a:latin typeface="Cambria Math" panose="02040503050406030204" pitchFamily="18" charset="0"/>
                          </a:rPr>
                        </m:ctrlPr>
                      </m:fPr>
                      <m:num>
                        <m:r>
                          <a:rPr lang="en-US" b="0" i="1" smtClean="0">
                            <a:latin typeface="Cambria Math" panose="02040503050406030204" pitchFamily="18" charset="0"/>
                          </a:rPr>
                          <m:t>1.16</m:t>
                        </m:r>
                        <m:r>
                          <a:rPr lang="en-US" b="0" i="1" smtClean="0">
                            <a:latin typeface="Cambria Math" panose="02040503050406030204" pitchFamily="18" charset="0"/>
                          </a:rPr>
                          <m:t>𝑒</m:t>
                        </m:r>
                        <m:r>
                          <a:rPr lang="en-US" b="0" i="1" smtClean="0">
                            <a:latin typeface="Cambria Math" panose="02040503050406030204" pitchFamily="18" charset="0"/>
                          </a:rPr>
                          <m:t>−3</m:t>
                        </m:r>
                      </m:num>
                      <m:den>
                        <m:r>
                          <a:rPr lang="en-US" b="0" i="1" smtClean="0">
                            <a:latin typeface="Cambria Math" panose="02040503050406030204" pitchFamily="18" charset="0"/>
                          </a:rPr>
                          <m:t>8.4</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0.69 </m:t>
                    </m:r>
                    <m:r>
                      <a:rPr lang="en-US" b="0" i="1" smtClean="0">
                        <a:latin typeface="Cambria Math" panose="02040503050406030204" pitchFamily="18" charset="0"/>
                        <a:ea typeface="Cambria Math" panose="02040503050406030204" pitchFamily="18" charset="0"/>
                      </a:rPr>
                      <m:t>𝑚𝑠</m:t>
                    </m:r>
                  </m:oMath>
                </a14:m>
                <a:endParaRPr lang="en-US" dirty="0"/>
              </a:p>
              <a:p>
                <a:pPr marL="0" indent="0" algn="just">
                  <a:spcAft>
                    <a:spcPts val="600"/>
                  </a:spcAft>
                  <a:buNone/>
                </a:pPr>
                <a:r>
                  <a:rPr lang="en-US" dirty="0"/>
                  <a:t>Since the sampling time is </a:t>
                </a:r>
                <a14:m>
                  <m:oMath xmlns:m="http://schemas.openxmlformats.org/officeDocument/2006/math">
                    <m:r>
                      <a:rPr lang="en-US" b="0" i="1" smtClean="0">
                        <a:latin typeface="Cambria Math" panose="02040503050406030204" pitchFamily="18" charset="0"/>
                      </a:rPr>
                      <m:t>2 </m:t>
                    </m:r>
                    <m:r>
                      <a:rPr lang="en-US" b="0" i="1" smtClean="0">
                        <a:latin typeface="Cambria Math" panose="02040503050406030204" pitchFamily="18" charset="0"/>
                      </a:rPr>
                      <m:t>𝑚𝑠</m:t>
                    </m:r>
                  </m:oMath>
                </a14:m>
                <a:r>
                  <a:rPr lang="en-US" dirty="0"/>
                  <a:t>, we can neglect the current dynamics and avoid adding it to the system. Hence the motor equation becomes:</a:t>
                </a: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rPr>
                        <m:t>𝑅</m:t>
                      </m:r>
                      <m:f>
                        <m:fPr>
                          <m:ctrlPr>
                            <a:rPr lang="en-US" b="0" i="1" smtClean="0">
                              <a:latin typeface="Cambria Math" panose="02040503050406030204" pitchFamily="18" charset="0"/>
                            </a:rPr>
                          </m:ctrlPr>
                        </m:fPr>
                        <m:num>
                          <m:r>
                            <a:rPr lang="en-US" b="0" i="1" smtClean="0">
                              <a:latin typeface="Cambria Math" panose="02040503050406030204" pitchFamily="18" charset="0"/>
                            </a:rPr>
                            <m:t>𝜏</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en>
                      </m:f>
                    </m:oMath>
                  </m:oMathPara>
                </a14:m>
                <a:endParaRPr lang="en-US" dirty="0"/>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m:oMathPara>
                </a14:m>
                <a:endParaRPr lang="en-US" dirty="0"/>
              </a:p>
            </p:txBody>
          </p:sp>
        </mc:Choice>
        <mc:Fallback>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3745857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14</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p:txBody>
              <a:bodyPr/>
              <a:lstStyle/>
              <a:p>
                <a:pPr marL="0" indent="0">
                  <a:spcAft>
                    <a:spcPts val="600"/>
                  </a:spcAft>
                  <a:buNone/>
                </a:pPr>
                <a:r>
                  <a:rPr lang="en-US" dirty="0"/>
                  <a:t>We can now add the motor equation to the system:</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a:latin typeface="Cambria Math" panose="02040503050406030204" pitchFamily="18" charset="0"/>
                                      </a:rPr>
                                      <m:t>𝐽</m:t>
                                    </m:r>
                                  </m:e>
                                  <m:sub>
                                    <m:r>
                                      <a:rPr lang="en-US" b="0" i="1">
                                        <a:latin typeface="Cambria Math" panose="02040503050406030204" pitchFamily="18" charset="0"/>
                                      </a:rPr>
                                      <m:t>𝑡𝑜𝑡</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𝜃</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𝑑</m:t>
                                    </m:r>
                                  </m:sub>
                                </m:sSub>
                                <m:func>
                                  <m:funcPr>
                                    <m:ctrlPr>
                                      <a:rPr lang="en-US" i="1">
                                        <a:latin typeface="Cambria Math" panose="02040503050406030204" pitchFamily="18" charset="0"/>
                                      </a:rPr>
                                    </m:ctrlPr>
                                  </m:funcPr>
                                  <m:fName>
                                    <m:r>
                                      <m:rPr>
                                        <m:sty m:val="p"/>
                                      </m:rPr>
                                      <a:rPr lang="en-US" b="0" i="1">
                                        <a:latin typeface="Cambria Math" panose="02040503050406030204" pitchFamily="18" charset="0"/>
                                      </a:rPr>
                                      <m:t>sign</m:t>
                                    </m:r>
                                  </m:fName>
                                  <m:e>
                                    <m:acc>
                                      <m:accPr>
                                        <m:chr m:val="̇"/>
                                        <m:ctrlPr>
                                          <a:rPr lang="en-US" i="1">
                                            <a:latin typeface="Cambria Math" panose="02040503050406030204" pitchFamily="18" charset="0"/>
                                          </a:rPr>
                                        </m:ctrlPr>
                                      </m:accPr>
                                      <m:e>
                                        <m:r>
                                          <a:rPr lang="en-US" b="0" i="1">
                                            <a:latin typeface="Cambria Math" panose="02040503050406030204" pitchFamily="18" charset="0"/>
                                          </a:rPr>
                                          <m:t>𝜃</m:t>
                                        </m:r>
                                      </m:e>
                                    </m:acc>
                                  </m:e>
                                </m:func>
                                <m:r>
                                  <a:rPr lang="en-US" b="0" i="1">
                                    <a:latin typeface="Cambria Math" panose="02040503050406030204" pitchFamily="18" charset="0"/>
                                  </a:rPr>
                                  <m:t>+</m:t>
                                </m:r>
                                <m:r>
                                  <a:rPr lang="en-US" b="0" i="1">
                                    <a:latin typeface="Cambria Math" panose="02040503050406030204" pitchFamily="18" charset="0"/>
                                  </a:rPr>
                                  <m:t>𝑘</m:t>
                                </m:r>
                                <m:d>
                                  <m:dPr>
                                    <m:ctrlPr>
                                      <a:rPr lang="en-US" i="1">
                                        <a:latin typeface="Cambria Math" panose="02040503050406030204" pitchFamily="18" charset="0"/>
                                      </a:rPr>
                                    </m:ctrlPr>
                                  </m:dPr>
                                  <m:e>
                                    <m:r>
                                      <a:rPr lang="en-US" b="0" i="1">
                                        <a:latin typeface="Cambria Math" panose="02040503050406030204" pitchFamily="18" charset="0"/>
                                      </a:rPr>
                                      <m:t>𝜃</m:t>
                                    </m:r>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𝜃</m:t>
                                        </m:r>
                                      </m:e>
                                      <m:sub>
                                        <m:r>
                                          <a:rPr lang="en-US" b="0" i="1">
                                            <a:latin typeface="Cambria Math" panose="02040503050406030204" pitchFamily="18" charset="0"/>
                                          </a:rPr>
                                          <m:t>0</m:t>
                                        </m:r>
                                      </m:sub>
                                    </m:sSub>
                                  </m:e>
                                </m:d>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𝑟</m:t>
                                    </m:r>
                                  </m:sub>
                                </m:sSub>
                              </m:e>
                            </m:mr>
                            <m:mr>
                              <m:e>
                                <m:sSub>
                                  <m:sSubPr>
                                    <m:ctrlPr>
                                      <a:rPr lang="en-US" b="0" i="1" smtClean="0">
                                        <a:latin typeface="Cambria Math" panose="02040503050406030204" pitchFamily="18" charset="0"/>
                                      </a:rPr>
                                    </m:ctrlPr>
                                  </m:sSubPr>
                                  <m:e>
                                    <m:r>
                                      <a:rPr lang="en-US" i="1">
                                        <a:latin typeface="Cambria Math" panose="02040503050406030204" pitchFamily="18" charset="0"/>
                                      </a:rPr>
                                      <m:t>𝜏</m:t>
                                    </m:r>
                                  </m:e>
                                  <m:sub>
                                    <m:r>
                                      <a:rPr lang="en-US" b="0" i="1" smtClean="0">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num>
                                  <m:den>
                                    <m:r>
                                      <a:rPr lang="en-US" i="1">
                                        <a:latin typeface="Cambria Math" panose="02040503050406030204" pitchFamily="18" charset="0"/>
                                      </a:rPr>
                                      <m:t>𝑅</m:t>
                                    </m:r>
                                  </m:den>
                                </m:f>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acc>
                                      <m:accPr>
                                        <m:chr m:val="̇"/>
                                        <m:ctrlPr>
                                          <a:rPr lang="en-US" i="1">
                                            <a:latin typeface="Cambria Math" panose="02040503050406030204" pitchFamily="18" charset="0"/>
                                          </a:rPr>
                                        </m:ctrlPr>
                                      </m:accPr>
                                      <m:e>
                                        <m:r>
                                          <a:rPr lang="en-US" i="1">
                                            <a:latin typeface="Cambria Math" panose="02040503050406030204" pitchFamily="18" charset="0"/>
                                          </a:rPr>
                                          <m:t>𝜃</m:t>
                                        </m:r>
                                      </m:e>
                                    </m:acc>
                                  </m:e>
                                </m:d>
                              </m:e>
                            </m:mr>
                          </m:m>
                        </m:e>
                      </m:d>
                    </m:oMath>
                  </m:oMathPara>
                </a14:m>
                <a:endParaRPr lang="en-US" dirty="0"/>
              </a:p>
              <a:p>
                <a:pPr marL="0" indent="0">
                  <a:spcAft>
                    <a:spcPts val="600"/>
                  </a:spcAft>
                  <a:buNone/>
                </a:pPr>
                <a:r>
                  <a:rPr lang="en-US" dirty="0"/>
                  <a:t>Finally, the dynamic equation is: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𝑅</m:t>
                      </m:r>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r>
                        <a:rPr lang="en-US" b="0" i="1" smtClean="0">
                          <a:latin typeface="Cambria Math" panose="02040503050406030204" pitchFamily="18" charset="0"/>
                        </a:rPr>
                        <m:t>𝑅</m:t>
                      </m:r>
                      <m:func>
                        <m:funcPr>
                          <m:ctrlPr>
                            <a:rPr lang="en-US" i="1">
                              <a:latin typeface="Cambria Math" panose="02040503050406030204" pitchFamily="18" charset="0"/>
                            </a:rPr>
                          </m:ctrlPr>
                        </m:funcPr>
                        <m:fName>
                          <m:r>
                            <m:rPr>
                              <m:sty m:val="p"/>
                            </m:rPr>
                            <a:rPr lang="en-US" i="1">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i="1">
                          <a:latin typeface="Cambria Math" panose="02040503050406030204" pitchFamily="18" charset="0"/>
                        </a:rPr>
                        <m:t>+</m:t>
                      </m:r>
                      <m:r>
                        <a:rPr lang="en-US" i="1">
                          <a:latin typeface="Cambria Math" panose="02040503050406030204" pitchFamily="18" charset="0"/>
                        </a:rPr>
                        <m:t>𝑘𝑅</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e>
                      </m:d>
                      <m:r>
                        <a:rPr lang="en-US" i="1">
                          <a:latin typeface="Cambria Math" panose="02040503050406030204" pitchFamily="18" charset="0"/>
                        </a:rPr>
                        <m:t>=</m:t>
                      </m:r>
                      <m:r>
                        <a:rPr lang="en-US" b="0" i="1" smtClean="0">
                          <a:latin typeface="Cambria Math" panose="02040503050406030204" pitchFamily="18" charset="0"/>
                        </a:rPr>
                        <m:t>𝑉</m:t>
                      </m:r>
                    </m:oMath>
                  </m:oMathPara>
                </a14:m>
                <a:endParaRPr lang="en-US" dirty="0"/>
              </a:p>
              <a:p>
                <a:pPr marL="0" indent="0">
                  <a:spcAft>
                    <a:spcPts val="600"/>
                  </a:spcAft>
                  <a:buNone/>
                </a:pPr>
                <a:r>
                  <a:rPr lang="en-US" dirty="0"/>
                  <a:t>Again, by neglecting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a14:m>
                <a:r>
                  <a:rPr lang="en-US" dirty="0"/>
                  <a:t> and moving to the frequency domain, we get:</a:t>
                </a:r>
              </a:p>
              <a:p>
                <a:pPr marL="0" indent="0">
                  <a:spcAft>
                    <a:spcPts val="1200"/>
                  </a:spcAft>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𝑅</m:t>
                          </m:r>
                        </m:e>
                      </m:d>
                      <m:r>
                        <a:rPr lang="en-US" b="0" i="1" smtClean="0">
                          <a:latin typeface="Cambria Math" panose="02040503050406030204" pitchFamily="18" charset="0"/>
                        </a:rPr>
                        <m:t>𝜃</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𝑉</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den>
                      </m:f>
                    </m:oMath>
                  </m:oMathPara>
                </a14:m>
                <a:endParaRPr lang="en-US" dirty="0"/>
              </a:p>
              <a:p>
                <a:pPr marL="0" indent="0">
                  <a:spcAft>
                    <a:spcPts val="600"/>
                  </a:spcAft>
                  <a:buNone/>
                </a:pPr>
                <a:r>
                  <a:rPr lang="en-US" dirty="0"/>
                  <a:t>And if we disconnect the encoder cable (hence setting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=0</m:t>
                    </m:r>
                  </m:oMath>
                </a14:m>
                <a:r>
                  <a:rPr lang="en-US" dirty="0"/>
                  <a:t>), we get a transfer function from </a:t>
                </a:r>
                <a14:m>
                  <m:oMath xmlns:m="http://schemas.openxmlformats.org/officeDocument/2006/math">
                    <m:r>
                      <a:rPr lang="en-US" b="0" i="1" smtClean="0">
                        <a:latin typeface="Cambria Math" panose="02040503050406030204" pitchFamily="18" charset="0"/>
                      </a:rPr>
                      <m:t>𝑉</m:t>
                    </m:r>
                  </m:oMath>
                </a14:m>
                <a:r>
                  <a:rPr lang="en-US" dirty="0"/>
                  <a:t> to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r>
                            <a:rPr lang="en-US" b="0" i="1" smtClean="0">
                              <a:latin typeface="Cambria Math" panose="02040503050406030204" pitchFamily="18" charset="0"/>
                            </a:rPr>
                            <m:t>𝑠</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den>
                      </m:f>
                    </m:oMath>
                  </m:oMathPara>
                </a14:m>
                <a:endParaRPr lang="en-US" dirty="0"/>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03399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15</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p:txBody>
              <a:bodyPr/>
              <a:lstStyle/>
              <a:p>
                <a:pPr marL="0" indent="0">
                  <a:spcAft>
                    <a:spcPts val="600"/>
                  </a:spcAft>
                  <a:buNone/>
                </a:pPr>
                <a:r>
                  <a:rPr lang="en-US" dirty="0"/>
                  <a:t>The last transfer function has a pole in:</a:t>
                </a:r>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𝑝𝑜𝑙𝑒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den>
                      </m:f>
                    </m:oMath>
                  </m:oMathPara>
                </a14:m>
                <a:endParaRPr lang="en-US" dirty="0"/>
              </a:p>
              <a:p>
                <a:pPr marL="0" indent="0">
                  <a:spcAft>
                    <a:spcPts val="600"/>
                  </a:spcAft>
                  <a:buNone/>
                </a:pPr>
                <a:r>
                  <a:rPr lang="en-US" dirty="0"/>
                  <a:t>Which has an offset with respect to the pole of the transfer function which goes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dirty="0"/>
                  <a:t> to</a:t>
                </a:r>
                <a14:m>
                  <m:oMath xmlns:m="http://schemas.openxmlformats.org/officeDocument/2006/math">
                    <m:r>
                      <a:rPr lang="en-US" b="0" i="0"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den>
                    </m:f>
                  </m:oMath>
                </a14:m>
                <a:endParaRPr lang="en-US" dirty="0"/>
              </a:p>
              <a:p>
                <a:pPr marL="0" indent="0">
                  <a:spcAft>
                    <a:spcPts val="600"/>
                  </a:spcAft>
                  <a:buNone/>
                </a:pPr>
                <a:r>
                  <a:rPr lang="en-US" dirty="0"/>
                  <a:t>We can now perform the identification in order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oMath>
                </a14:m>
                <a:r>
                  <a:rPr lang="en-US" dirty="0"/>
                  <a:t>, </a:t>
                </a:r>
                <a14:m>
                  <m:oMath xmlns:m="http://schemas.openxmlformats.org/officeDocument/2006/math">
                    <m:r>
                      <a:rPr lang="en-US" b="0" i="1" smtClean="0">
                        <a:latin typeface="Cambria Math" panose="02040503050406030204" pitchFamily="18" charset="0"/>
                      </a:rPr>
                      <m:t>𝑘</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oMath>
                </a14:m>
                <a:r>
                  <a:rPr lang="en-US" dirty="0"/>
                  <a:t>. </a:t>
                </a:r>
              </a:p>
              <a:p>
                <a:pPr marL="0" indent="0">
                  <a:spcAft>
                    <a:spcPts val="600"/>
                  </a:spcAft>
                  <a:buNone/>
                </a:pPr>
                <a:r>
                  <a:rPr lang="en-US" b="1" dirty="0">
                    <a:solidFill>
                      <a:srgbClr val="FF0000"/>
                    </a:solidFill>
                  </a:rPr>
                  <a:t>ALE METTI QUI IDENTIFICAZIONI</a:t>
                </a:r>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1089859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16</a:t>
            </a:fld>
            <a:endParaRPr lang="en-US"/>
          </a:p>
        </p:txBody>
      </p:sp>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1156052"/>
          </a:xfrm>
        </p:spPr>
        <p:txBody>
          <a:bodyPr/>
          <a:lstStyle/>
          <a:p>
            <a:pPr marL="0" indent="0">
              <a:spcAft>
                <a:spcPts val="600"/>
              </a:spcAft>
              <a:buNone/>
            </a:pPr>
            <a:r>
              <a:rPr lang="en-US" dirty="0"/>
              <a:t>Notice that the last model we obtained is assuming that the current dynamics do not affect the system. This can be also proven by computing the complete model according to the following scheme:</a:t>
            </a:r>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72" name="Group 71">
            <a:extLst>
              <a:ext uri="{FF2B5EF4-FFF2-40B4-BE49-F238E27FC236}">
                <a16:creationId xmlns:a16="http://schemas.microsoft.com/office/drawing/2014/main" id="{B9208A9B-DA4B-4264-84BE-CB4EF3761BBA}"/>
              </a:ext>
            </a:extLst>
          </p:cNvPr>
          <p:cNvGrpSpPr/>
          <p:nvPr/>
        </p:nvGrpSpPr>
        <p:grpSpPr>
          <a:xfrm>
            <a:off x="1817186" y="1846195"/>
            <a:ext cx="7587079" cy="2171184"/>
            <a:chOff x="1594700" y="2238504"/>
            <a:chExt cx="7587079" cy="2171184"/>
          </a:xfrm>
        </p:grpSpPr>
        <p:sp>
          <p:nvSpPr>
            <p:cNvPr id="7" name="Rectangle: Rounded Corners 6">
              <a:extLst>
                <a:ext uri="{FF2B5EF4-FFF2-40B4-BE49-F238E27FC236}">
                  <a16:creationId xmlns:a16="http://schemas.microsoft.com/office/drawing/2014/main" id="{255179F0-1009-4889-B945-643EEE3848C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C92357B-E9E5-4B81-99C4-255A81374CA6}"/>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3479821A-8A07-4F5E-8CDB-A712050C93F5}"/>
                </a:ext>
              </a:extLst>
            </p:cNvPr>
            <p:cNvCxnSpPr>
              <a:cxnSpLocks/>
              <a:stCxn id="7" idx="3"/>
              <a:endCxn id="8"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D6FE885-4BC9-4124-8C93-1CFA31BA3F47}"/>
                    </a:ext>
                  </a:extLst>
                </p:cNvPr>
                <p:cNvSpPr txBox="1"/>
                <p:nvPr/>
              </p:nvSpPr>
              <p:spPr>
                <a:xfrm>
                  <a:off x="3802226" y="2438400"/>
                  <a:ext cx="7620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r>
                              <a:rPr lang="en-US" sz="2400" b="1" i="1" smtClean="0">
                                <a:latin typeface="Cambria Math" panose="02040503050406030204" pitchFamily="18" charset="0"/>
                              </a:rPr>
                              <m:t>𝒆𝒍</m:t>
                            </m:r>
                          </m:sub>
                        </m:sSub>
                      </m:oMath>
                    </m:oMathPara>
                  </a14:m>
                  <a:endParaRPr lang="en-US" b="1" dirty="0"/>
                </a:p>
              </p:txBody>
            </p:sp>
          </mc:Choice>
          <mc:Fallback>
            <p:sp>
              <p:nvSpPr>
                <p:cNvPr id="14" name="TextBox 13">
                  <a:extLst>
                    <a:ext uri="{FF2B5EF4-FFF2-40B4-BE49-F238E27FC236}">
                      <a16:creationId xmlns:a16="http://schemas.microsoft.com/office/drawing/2014/main" id="{4D6FE885-4BC9-4124-8C93-1CFA31BA3F47}"/>
                    </a:ext>
                  </a:extLst>
                </p:cNvPr>
                <p:cNvSpPr txBox="1">
                  <a:spLocks noRot="1" noChangeAspect="1" noMove="1" noResize="1" noEditPoints="1" noAdjustHandles="1" noChangeArrowheads="1" noChangeShapeType="1" noTextEdit="1"/>
                </p:cNvSpPr>
                <p:nvPr/>
              </p:nvSpPr>
              <p:spPr>
                <a:xfrm>
                  <a:off x="3802226" y="2438400"/>
                  <a:ext cx="762000" cy="461665"/>
                </a:xfrm>
                <a:prstGeom prst="rect">
                  <a:avLst/>
                </a:prstGeom>
                <a:blipFill>
                  <a:blip r:embed="rId2"/>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DDE24C9-50B3-4264-9828-10298C6E0D1D}"/>
                    </a:ext>
                  </a:extLst>
                </p:cNvPr>
                <p:cNvSpPr txBox="1"/>
                <p:nvPr/>
              </p:nvSpPr>
              <p:spPr>
                <a:xfrm>
                  <a:off x="5819276" y="2438400"/>
                  <a:ext cx="762000" cy="4934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𝜽</m:t>
                            </m:r>
                          </m:sub>
                        </m:sSub>
                      </m:oMath>
                    </m:oMathPara>
                  </a14:m>
                  <a:endParaRPr lang="en-US" b="1" dirty="0"/>
                </a:p>
              </p:txBody>
            </p:sp>
          </mc:Choice>
          <mc:Fallback>
            <p:sp>
              <p:nvSpPr>
                <p:cNvPr id="15" name="TextBox 14">
                  <a:extLst>
                    <a:ext uri="{FF2B5EF4-FFF2-40B4-BE49-F238E27FC236}">
                      <a16:creationId xmlns:a16="http://schemas.microsoft.com/office/drawing/2014/main" id="{DDDE24C9-50B3-4264-9828-10298C6E0D1D}"/>
                    </a:ext>
                  </a:extLst>
                </p:cNvPr>
                <p:cNvSpPr txBox="1">
                  <a:spLocks noRot="1" noChangeAspect="1" noMove="1" noResize="1" noEditPoints="1" noAdjustHandles="1" noChangeArrowheads="1" noChangeShapeType="1" noTextEdit="1"/>
                </p:cNvSpPr>
                <p:nvPr/>
              </p:nvSpPr>
              <p:spPr>
                <a:xfrm>
                  <a:off x="5819276" y="2438400"/>
                  <a:ext cx="762000" cy="493405"/>
                </a:xfrm>
                <a:prstGeom prst="rect">
                  <a:avLst/>
                </a:prstGeom>
                <a:blipFill>
                  <a:blip r:embed="rId3"/>
                  <a:stretch>
                    <a:fillRect l="-1600" r="-216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302096F-41D6-4C5E-8FB3-71EC2FC073FC}"/>
                </a:ext>
              </a:extLst>
            </p:cNvPr>
            <p:cNvCxnSpPr>
              <a:cxnSpLocks/>
              <a:stCxn id="18" idx="6"/>
              <a:endCxn id="7"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0A85177-6FEF-4708-A42F-E9516DAD888E}"/>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557B4A3-2509-4FE2-B074-FED13CAA66AC}"/>
                    </a:ext>
                  </a:extLst>
                </p:cNvPr>
                <p:cNvSpPr txBox="1"/>
                <p:nvPr/>
              </p:nvSpPr>
              <p:spPr>
                <a:xfrm>
                  <a:off x="1594700" y="2246310"/>
                  <a:ext cx="53215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𝑽</m:t>
                        </m:r>
                      </m:oMath>
                    </m:oMathPara>
                  </a14:m>
                  <a:endParaRPr lang="en-US" b="1" dirty="0"/>
                </a:p>
              </p:txBody>
            </p:sp>
          </mc:Choice>
          <mc:Fallback>
            <p:sp>
              <p:nvSpPr>
                <p:cNvPr id="21" name="TextBox 20">
                  <a:extLst>
                    <a:ext uri="{FF2B5EF4-FFF2-40B4-BE49-F238E27FC236}">
                      <a16:creationId xmlns:a16="http://schemas.microsoft.com/office/drawing/2014/main" id="{C557B4A3-2509-4FE2-B074-FED13CAA66AC}"/>
                    </a:ext>
                  </a:extLst>
                </p:cNvPr>
                <p:cNvSpPr txBox="1">
                  <a:spLocks noRot="1" noChangeAspect="1" noMove="1" noResize="1" noEditPoints="1" noAdjustHandles="1" noChangeArrowheads="1" noChangeShapeType="1" noTextEdit="1"/>
                </p:cNvSpPr>
                <p:nvPr/>
              </p:nvSpPr>
              <p:spPr>
                <a:xfrm>
                  <a:off x="1594700" y="2246310"/>
                  <a:ext cx="532150" cy="461665"/>
                </a:xfrm>
                <a:prstGeom prst="rect">
                  <a:avLst/>
                </a:prstGeom>
                <a:blipFill>
                  <a:blip r:embed="rId4"/>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F79822A-7C20-4A47-9F73-5C99CE256FBC}"/>
                </a:ext>
              </a:extLst>
            </p:cNvPr>
            <p:cNvCxnSpPr>
              <a:cxnSpLocks/>
              <a:endCxn id="18"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201BDC0-8FC0-4FC7-8FFC-C83E1CA16A1A}"/>
                    </a:ext>
                  </a:extLst>
                </p:cNvPr>
                <p:cNvSpPr txBox="1"/>
                <p:nvPr/>
              </p:nvSpPr>
              <p:spPr>
                <a:xfrm>
                  <a:off x="4945851" y="2253930"/>
                  <a:ext cx="53215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𝝉</m:t>
                        </m:r>
                      </m:oMath>
                    </m:oMathPara>
                  </a14:m>
                  <a:endParaRPr lang="en-US" b="1" dirty="0"/>
                </a:p>
              </p:txBody>
            </p:sp>
          </mc:Choice>
          <mc:Fallback>
            <p:sp>
              <p:nvSpPr>
                <p:cNvPr id="26" name="TextBox 25">
                  <a:extLst>
                    <a:ext uri="{FF2B5EF4-FFF2-40B4-BE49-F238E27FC236}">
                      <a16:creationId xmlns:a16="http://schemas.microsoft.com/office/drawing/2014/main" id="{5201BDC0-8FC0-4FC7-8FFC-C83E1CA16A1A}"/>
                    </a:ext>
                  </a:extLst>
                </p:cNvPr>
                <p:cNvSpPr txBox="1">
                  <a:spLocks noRot="1" noChangeAspect="1" noMove="1" noResize="1" noEditPoints="1" noAdjustHandles="1" noChangeArrowheads="1" noChangeShapeType="1" noTextEdit="1"/>
                </p:cNvSpPr>
                <p:nvPr/>
              </p:nvSpPr>
              <p:spPr>
                <a:xfrm>
                  <a:off x="4945851" y="2253930"/>
                  <a:ext cx="53215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BAB7F3E-92F1-4248-AD25-AA04632063EA}"/>
                    </a:ext>
                  </a:extLst>
                </p:cNvPr>
                <p:cNvSpPr txBox="1"/>
                <p:nvPr/>
              </p:nvSpPr>
              <p:spPr>
                <a:xfrm>
                  <a:off x="2098900" y="2337207"/>
                  <a:ext cx="5321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p:sp>
              <p:nvSpPr>
                <p:cNvPr id="27" name="TextBox 26">
                  <a:extLst>
                    <a:ext uri="{FF2B5EF4-FFF2-40B4-BE49-F238E27FC236}">
                      <a16:creationId xmlns:a16="http://schemas.microsoft.com/office/drawing/2014/main" id="{6BAB7F3E-92F1-4248-AD25-AA04632063EA}"/>
                    </a:ext>
                  </a:extLst>
                </p:cNvPr>
                <p:cNvSpPr txBox="1">
                  <a:spLocks noRot="1" noChangeAspect="1" noMove="1" noResize="1" noEditPoints="1" noAdjustHandles="1" noChangeArrowheads="1" noChangeShapeType="1" noTextEdit="1"/>
                </p:cNvSpPr>
                <p:nvPr/>
              </p:nvSpPr>
              <p:spPr>
                <a:xfrm>
                  <a:off x="2098900" y="2337207"/>
                  <a:ext cx="5321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4B56686-355B-4E1D-8CF8-588BA1342BD3}"/>
                    </a:ext>
                  </a:extLst>
                </p:cNvPr>
                <p:cNvSpPr txBox="1"/>
                <p:nvPr/>
              </p:nvSpPr>
              <p:spPr>
                <a:xfrm>
                  <a:off x="2071032" y="2724638"/>
                  <a:ext cx="5321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p:sp>
              <p:nvSpPr>
                <p:cNvPr id="28" name="TextBox 27">
                  <a:extLst>
                    <a:ext uri="{FF2B5EF4-FFF2-40B4-BE49-F238E27FC236}">
                      <a16:creationId xmlns:a16="http://schemas.microsoft.com/office/drawing/2014/main" id="{94B56686-355B-4E1D-8CF8-588BA1342BD3}"/>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7"/>
                  <a:stretch>
                    <a:fillRect/>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1996FB81-E2EC-41F1-AEF7-839C39EC193C}"/>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0D49E0A2-95E5-4B6C-91E6-22880111AD7F}"/>
                </a:ext>
              </a:extLst>
            </p:cNvPr>
            <p:cNvCxnSpPr>
              <a:cxnSpLocks/>
              <a:stCxn id="8"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24D1272-3E73-4407-B5E2-2A046D7F6B9A}"/>
                    </a:ext>
                  </a:extLst>
                </p:cNvPr>
                <p:cNvSpPr txBox="1"/>
                <p:nvPr/>
              </p:nvSpPr>
              <p:spPr>
                <a:xfrm>
                  <a:off x="8591953" y="2238504"/>
                  <a:ext cx="53215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𝜽</m:t>
                        </m:r>
                      </m:oMath>
                    </m:oMathPara>
                  </a14:m>
                  <a:endParaRPr lang="en-US" b="1" dirty="0"/>
                </a:p>
              </p:txBody>
            </p:sp>
          </mc:Choice>
          <mc:Fallback>
            <p:sp>
              <p:nvSpPr>
                <p:cNvPr id="45" name="TextBox 44">
                  <a:extLst>
                    <a:ext uri="{FF2B5EF4-FFF2-40B4-BE49-F238E27FC236}">
                      <a16:creationId xmlns:a16="http://schemas.microsoft.com/office/drawing/2014/main" id="{024D1272-3E73-4407-B5E2-2A046D7F6B9A}"/>
                    </a:ext>
                  </a:extLst>
                </p:cNvPr>
                <p:cNvSpPr txBox="1">
                  <a:spLocks noRot="1" noChangeAspect="1" noMove="1" noResize="1" noEditPoints="1" noAdjustHandles="1" noChangeArrowheads="1" noChangeShapeType="1" noTextEdit="1"/>
                </p:cNvSpPr>
                <p:nvPr/>
              </p:nvSpPr>
              <p:spPr>
                <a:xfrm>
                  <a:off x="8591953" y="2238504"/>
                  <a:ext cx="532150" cy="461665"/>
                </a:xfrm>
                <a:prstGeom prst="rect">
                  <a:avLst/>
                </a:prstGeom>
                <a:blipFill>
                  <a:blip r:embed="rId8"/>
                  <a:stretch>
                    <a:fillRect/>
                  </a:stretch>
                </a:blipFill>
              </p:spPr>
              <p:txBody>
                <a:bodyPr/>
                <a:lstStyle/>
                <a:p>
                  <a:r>
                    <a:rPr lang="en-US">
                      <a:noFill/>
                    </a:rPr>
                    <a:t> </a:t>
                  </a:r>
                </a:p>
              </p:txBody>
            </p:sp>
          </mc:Fallback>
        </mc:AlternateContent>
        <p:cxnSp>
          <p:nvCxnSpPr>
            <p:cNvPr id="48" name="Connector: Elbow 47">
              <a:extLst>
                <a:ext uri="{FF2B5EF4-FFF2-40B4-BE49-F238E27FC236}">
                  <a16:creationId xmlns:a16="http://schemas.microsoft.com/office/drawing/2014/main" id="{10E29751-6DB4-4075-9BA8-496ED7AE83F8}"/>
                </a:ext>
              </a:extLst>
            </p:cNvPr>
            <p:cNvCxnSpPr>
              <a:stCxn id="8" idx="3"/>
              <a:endCxn id="30"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B6B4B47F-EB8E-4D38-9249-12EE34D3B451}"/>
                    </a:ext>
                  </a:extLst>
                </p:cNvPr>
                <p:cNvSpPr txBox="1"/>
                <p:nvPr/>
              </p:nvSpPr>
              <p:spPr>
                <a:xfrm>
                  <a:off x="7847753" y="3069062"/>
                  <a:ext cx="55454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𝒔</m:t>
                        </m:r>
                      </m:oMath>
                    </m:oMathPara>
                  </a14:m>
                  <a:endParaRPr lang="en-US" b="1" dirty="0"/>
                </a:p>
              </p:txBody>
            </p:sp>
          </mc:Choice>
          <mc:Fallback>
            <p:sp>
              <p:nvSpPr>
                <p:cNvPr id="54" name="TextBox 53">
                  <a:extLst>
                    <a:ext uri="{FF2B5EF4-FFF2-40B4-BE49-F238E27FC236}">
                      <a16:creationId xmlns:a16="http://schemas.microsoft.com/office/drawing/2014/main" id="{B6B4B47F-EB8E-4D38-9249-12EE34D3B451}"/>
                    </a:ext>
                  </a:extLst>
                </p:cNvPr>
                <p:cNvSpPr txBox="1">
                  <a:spLocks noRot="1" noChangeAspect="1" noMove="1" noResize="1" noEditPoints="1" noAdjustHandles="1" noChangeArrowheads="1" noChangeShapeType="1" noTextEdit="1"/>
                </p:cNvSpPr>
                <p:nvPr/>
              </p:nvSpPr>
              <p:spPr>
                <a:xfrm>
                  <a:off x="7847753" y="3069062"/>
                  <a:ext cx="554547" cy="461665"/>
                </a:xfrm>
                <a:prstGeom prst="rect">
                  <a:avLst/>
                </a:prstGeom>
                <a:blipFill>
                  <a:blip r:embed="rId9"/>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E69FDCF1-3115-4B86-8C0C-D15B35B05434}"/>
                </a:ext>
              </a:extLst>
            </p:cNvPr>
            <p:cNvCxnSpPr>
              <a:cxnSpLocks/>
              <a:stCxn id="54" idx="3"/>
            </p:cNvCxnSpPr>
            <p:nvPr/>
          </p:nvCxnSpPr>
          <p:spPr>
            <a:xfrm flipV="1">
              <a:off x="8402300" y="3299894"/>
              <a:ext cx="779479" cy="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5847835D-27DD-4A4B-8104-E492B2C8D27B}"/>
                    </a:ext>
                  </a:extLst>
                </p:cNvPr>
                <p:cNvSpPr txBox="1"/>
                <p:nvPr/>
              </p:nvSpPr>
              <p:spPr>
                <a:xfrm>
                  <a:off x="8591953" y="2850336"/>
                  <a:ext cx="532150" cy="48314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oMath>
                    </m:oMathPara>
                  </a14:m>
                  <a:endParaRPr lang="en-US" b="1" dirty="0"/>
                </a:p>
              </p:txBody>
            </p:sp>
          </mc:Choice>
          <mc:Fallback>
            <p:sp>
              <p:nvSpPr>
                <p:cNvPr id="59" name="TextBox 58">
                  <a:extLst>
                    <a:ext uri="{FF2B5EF4-FFF2-40B4-BE49-F238E27FC236}">
                      <a16:creationId xmlns:a16="http://schemas.microsoft.com/office/drawing/2014/main" id="{5847835D-27DD-4A4B-8104-E492B2C8D27B}"/>
                    </a:ext>
                  </a:extLst>
                </p:cNvPr>
                <p:cNvSpPr txBox="1">
                  <a:spLocks noRot="1" noChangeAspect="1" noMove="1" noResize="1" noEditPoints="1" noAdjustHandles="1" noChangeArrowheads="1" noChangeShapeType="1" noTextEdit="1"/>
                </p:cNvSpPr>
                <p:nvPr/>
              </p:nvSpPr>
              <p:spPr>
                <a:xfrm>
                  <a:off x="8591953" y="2850336"/>
                  <a:ext cx="532150" cy="483146"/>
                </a:xfrm>
                <a:prstGeom prst="rect">
                  <a:avLst/>
                </a:prstGeom>
                <a:blipFill>
                  <a:blip r:embed="rId10"/>
                  <a:stretch>
                    <a:fillRect/>
                  </a:stretch>
                </a:blipFill>
              </p:spPr>
              <p:txBody>
                <a:bodyPr/>
                <a:lstStyle/>
                <a:p>
                  <a:r>
                    <a:rPr lang="en-US">
                      <a:noFill/>
                    </a:rPr>
                    <a:t> </a:t>
                  </a:r>
                </a:p>
              </p:txBody>
            </p:sp>
          </mc:Fallback>
        </mc:AlternateContent>
        <p:sp>
          <p:nvSpPr>
            <p:cNvPr id="60" name="Isosceles Triangle 59">
              <a:extLst>
                <a:ext uri="{FF2B5EF4-FFF2-40B4-BE49-F238E27FC236}">
                  <a16:creationId xmlns:a16="http://schemas.microsoft.com/office/drawing/2014/main" id="{08FF1233-5E8E-49AB-9FF3-D7ED8EB27984}"/>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DE84586A-1E66-4027-ABA8-C6BC24E60169}"/>
                </a:ext>
              </a:extLst>
            </p:cNvPr>
            <p:cNvCxnSpPr>
              <a:stCxn id="54" idx="3"/>
              <a:endCxn id="60" idx="3"/>
            </p:cNvCxnSpPr>
            <p:nvPr/>
          </p:nvCxnSpPr>
          <p:spPr>
            <a:xfrm flipH="1">
              <a:off x="6039511" y="3299895"/>
              <a:ext cx="2362789" cy="685680"/>
            </a:xfrm>
            <a:prstGeom prst="bentConnector3">
              <a:avLst>
                <a:gd name="adj1" fmla="val -9675"/>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3C4C94C-3AFD-4419-9F36-AD4718569B19}"/>
                </a:ext>
              </a:extLst>
            </p:cNvPr>
            <p:cNvCxnSpPr>
              <a:cxnSpLocks/>
              <a:stCxn id="60" idx="0"/>
              <a:endCxn id="18"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53C72826-D935-467C-804A-5BD7792266CE}"/>
                    </a:ext>
                  </a:extLst>
                </p:cNvPr>
                <p:cNvSpPr txBox="1"/>
                <p:nvPr/>
              </p:nvSpPr>
              <p:spPr>
                <a:xfrm>
                  <a:off x="5492418" y="3750627"/>
                  <a:ext cx="55454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𝒌</m:t>
                            </m:r>
                          </m:e>
                          <m:sub>
                            <m:r>
                              <a:rPr lang="en-US" sz="2400" b="1" i="1" smtClean="0">
                                <a:latin typeface="Cambria Math" panose="02040503050406030204" pitchFamily="18" charset="0"/>
                              </a:rPr>
                              <m:t>𝒗</m:t>
                            </m:r>
                          </m:sub>
                        </m:sSub>
                      </m:oMath>
                    </m:oMathPara>
                  </a14:m>
                  <a:endParaRPr lang="en-US" b="1" dirty="0"/>
                </a:p>
              </p:txBody>
            </p:sp>
          </mc:Choice>
          <mc:Fallback>
            <p:sp>
              <p:nvSpPr>
                <p:cNvPr id="70" name="TextBox 69">
                  <a:extLst>
                    <a:ext uri="{FF2B5EF4-FFF2-40B4-BE49-F238E27FC236}">
                      <a16:creationId xmlns:a16="http://schemas.microsoft.com/office/drawing/2014/main" id="{53C72826-D935-467C-804A-5BD7792266CE}"/>
                    </a:ext>
                  </a:extLst>
                </p:cNvPr>
                <p:cNvSpPr txBox="1">
                  <a:spLocks noRot="1" noChangeAspect="1" noMove="1" noResize="1" noEditPoints="1" noAdjustHandles="1" noChangeArrowheads="1" noChangeShapeType="1" noTextEdit="1"/>
                </p:cNvSpPr>
                <p:nvPr/>
              </p:nvSpPr>
              <p:spPr>
                <a:xfrm>
                  <a:off x="5492418" y="3750627"/>
                  <a:ext cx="554547"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8AB8CBD9-2BA7-442A-AE21-6C32182F03C8}"/>
                    </a:ext>
                  </a:extLst>
                </p:cNvPr>
                <p:cNvSpPr txBox="1"/>
                <p:nvPr/>
              </p:nvSpPr>
              <p:spPr>
                <a:xfrm>
                  <a:off x="2431934" y="3093970"/>
                  <a:ext cx="53215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𝑬</m:t>
                        </m:r>
                      </m:oMath>
                    </m:oMathPara>
                  </a14:m>
                  <a:endParaRPr lang="en-US" b="1" dirty="0"/>
                </a:p>
              </p:txBody>
            </p:sp>
          </mc:Choice>
          <mc:Fallback>
            <p:sp>
              <p:nvSpPr>
                <p:cNvPr id="71" name="TextBox 70">
                  <a:extLst>
                    <a:ext uri="{FF2B5EF4-FFF2-40B4-BE49-F238E27FC236}">
                      <a16:creationId xmlns:a16="http://schemas.microsoft.com/office/drawing/2014/main" id="{8AB8CBD9-2BA7-442A-AE21-6C32182F03C8}"/>
                    </a:ext>
                  </a:extLst>
                </p:cNvPr>
                <p:cNvSpPr txBox="1">
                  <a:spLocks noRot="1" noChangeAspect="1" noMove="1" noResize="1" noEditPoints="1" noAdjustHandles="1" noChangeArrowheads="1" noChangeShapeType="1" noTextEdit="1"/>
                </p:cNvSpPr>
                <p:nvPr/>
              </p:nvSpPr>
              <p:spPr>
                <a:xfrm>
                  <a:off x="2431934" y="3093970"/>
                  <a:ext cx="532150" cy="461665"/>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dirty="0"/>
                  <a:t>Where:</a:t>
                </a:r>
              </a:p>
              <a:p>
                <a:pPr marL="0"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𝑘</m:t>
                          </m:r>
                        </m:den>
                      </m:f>
                    </m:oMath>
                  </m:oMathPara>
                </a14:m>
                <a:endParaRPr lang="en-US" dirty="0"/>
              </a:p>
              <a:p>
                <a:pPr marL="0" indent="0">
                  <a:spcAft>
                    <a:spcPts val="600"/>
                  </a:spcAft>
                  <a:buFont typeface="Arial" panose="020B0604020202020204" pitchFamily="34" charset="0"/>
                  <a:buNone/>
                </a:pPr>
                <a:r>
                  <a:rPr lang="en-US" dirty="0"/>
                  <a:t>and</a:t>
                </a:r>
              </a:p>
              <a:p>
                <a:pPr marL="0"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m:oMathPara>
                </a14:m>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p:sp>
            <p:nvSpPr>
              <p:cNvPr id="73" name="Content Placeholder 4">
                <a:extLst>
                  <a:ext uri="{FF2B5EF4-FFF2-40B4-BE49-F238E27FC236}">
                    <a16:creationId xmlns:a16="http://schemas.microsoft.com/office/drawing/2014/main" id="{8EDF8826-A21F-45AB-A361-63ECC284CFF7}"/>
                  </a:ext>
                </a:extLst>
              </p:cNvPr>
              <p:cNvSpPr txBox="1">
                <a:spLocks noRot="1" noChangeAspect="1" noMove="1" noResize="1" noEditPoints="1" noAdjustHandles="1" noChangeArrowheads="1" noChangeShapeType="1" noTextEdit="1"/>
              </p:cNvSpPr>
              <p:nvPr/>
            </p:nvSpPr>
            <p:spPr>
              <a:xfrm>
                <a:off x="336000" y="4021604"/>
                <a:ext cx="11520000" cy="2268429"/>
              </a:xfrm>
              <a:prstGeom prst="rect">
                <a:avLst/>
              </a:prstGeom>
              <a:blipFill>
                <a:blip r:embed="rId13"/>
                <a:stretch>
                  <a:fillRect l="-529" t="-2957"/>
                </a:stretch>
              </a:blipFill>
            </p:spPr>
            <p:txBody>
              <a:bodyPr/>
              <a:lstStyle/>
              <a:p>
                <a:r>
                  <a:rPr lang="en-US">
                    <a:noFill/>
                  </a:rPr>
                  <a:t> </a:t>
                </a:r>
              </a:p>
            </p:txBody>
          </p:sp>
        </mc:Fallback>
      </mc:AlternateContent>
    </p:spTree>
    <p:extLst>
      <p:ext uri="{BB962C8B-B14F-4D97-AF65-F5344CB8AC3E}">
        <p14:creationId xmlns:p14="http://schemas.microsoft.com/office/powerpoint/2010/main" val="1960326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17</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5194300"/>
              </a:xfrm>
            </p:spPr>
            <p:txBody>
              <a:bodyPr/>
              <a:lstStyle/>
              <a:p>
                <a:pPr marL="0" indent="0">
                  <a:spcAft>
                    <a:spcPts val="600"/>
                  </a:spcAft>
                  <a:buNone/>
                </a:pPr>
                <a:r>
                  <a:rPr lang="en-US" dirty="0"/>
                  <a:t>Hence, the system has a transfer function given by:</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r>
                                <a:rPr lang="en-US" b="0" i="1" smtClean="0">
                                  <a:latin typeface="Cambria Math" panose="02040503050406030204" pitchFamily="18" charset="0"/>
                                </a:rPr>
                                <m:t>𝑘</m:t>
                              </m:r>
                            </m:e>
                            <m:sub>
                              <m:r>
                                <a:rPr lang="en-US" b="0" i="1" smtClean="0">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m:t>
                              </m:r>
                              <m:r>
                                <a:rPr lang="en-US" i="1">
                                  <a:latin typeface="Cambria Math" panose="02040503050406030204" pitchFamily="18" charset="0"/>
                                </a:rPr>
                                <m:t>𝑘</m:t>
                              </m:r>
                            </m:e>
                            <m:sub>
                              <m:r>
                                <a:rPr lang="en-US" i="1">
                                  <a:latin typeface="Cambria Math" panose="02040503050406030204" pitchFamily="18" charset="0"/>
                                </a:rPr>
                                <m:t>𝑣</m:t>
                              </m:r>
                            </m:sub>
                          </m:sSub>
                        </m:den>
                      </m:f>
                    </m:oMath>
                  </m:oMathPara>
                </a14:m>
                <a:endParaRPr lang="en-US" dirty="0"/>
              </a:p>
              <a:p>
                <a:pPr marL="0" indent="0">
                  <a:spcAft>
                    <a:spcPts val="600"/>
                  </a:spcAft>
                  <a:buNone/>
                </a:pPr>
                <a:r>
                  <a:rPr lang="en-US" dirty="0"/>
                  <a:t>And replacing the expressions we get:</a:t>
                </a:r>
              </a:p>
              <a:p>
                <a:pPr marL="0" indent="0">
                  <a:spcAft>
                    <a:spcPts val="18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𝐿𝑘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𝑅𝑘</m:t>
                          </m:r>
                        </m:den>
                      </m:f>
                      <m:r>
                        <a:rPr lang="en-US" b="0" i="1" smtClean="0">
                          <a:latin typeface="Cambria Math" panose="02040503050406030204" pitchFamily="18" charset="0"/>
                        </a:rPr>
                        <m:t>=</m:t>
                      </m:r>
                    </m:oMath>
                  </m:oMathPara>
                </a14:m>
                <a:endParaRPr lang="en-US" b="0" dirty="0"/>
              </a:p>
              <a:p>
                <a:pPr marL="0" indent="0">
                  <a:spcAft>
                    <a:spcPts val="18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𝑠</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num>
                            <m:den>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den>
                      </m:f>
                      <m:r>
                        <a:rPr lang="en-US" i="1">
                          <a:latin typeface="Cambria Math" panose="02040503050406030204" pitchFamily="18" charset="0"/>
                          <a:ea typeface="Cambria Math" panose="02040503050406030204" pitchFamily="18" charset="0"/>
                        </a:rPr>
                        <m:t>≈</m:t>
                      </m:r>
                    </m:oMath>
                  </m:oMathPara>
                </a14:m>
                <a:endParaRPr lang="en-US" b="0" dirty="0"/>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den>
                      </m:f>
                    </m:oMath>
                  </m:oMathPara>
                </a14:m>
                <a:endParaRPr lang="en-US" b="0" dirty="0"/>
              </a:p>
              <a:p>
                <a:pPr marL="0" indent="0">
                  <a:spcAft>
                    <a:spcPts val="600"/>
                  </a:spcAft>
                  <a:buNone/>
                </a:pPr>
                <a:r>
                  <a:rPr lang="en-US" dirty="0"/>
                  <a:t>We got the same equation as before.</a:t>
                </a:r>
                <a:endParaRPr lang="en-US" b="0"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2606" y="949325"/>
                <a:ext cx="11520000" cy="5194300"/>
              </a:xfrm>
              <a:blipFill>
                <a:blip r:embed="rId2"/>
                <a:stretch>
                  <a:fillRect l="-582" t="-1291"/>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9" name="Rectangle: Rounded Corners 8">
            <a:extLst>
              <a:ext uri="{FF2B5EF4-FFF2-40B4-BE49-F238E27FC236}">
                <a16:creationId xmlns:a16="http://schemas.microsoft.com/office/drawing/2014/main" id="{ABA6541B-D1A5-43A9-BE94-608DF432C9F2}"/>
              </a:ext>
            </a:extLst>
          </p:cNvPr>
          <p:cNvSpPr/>
          <p:nvPr/>
        </p:nvSpPr>
        <p:spPr>
          <a:xfrm>
            <a:off x="3752847" y="3559996"/>
            <a:ext cx="847725" cy="771525"/>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849C6E4-7F6D-481B-8EAF-001FE76865BC}"/>
              </a:ext>
            </a:extLst>
          </p:cNvPr>
          <p:cNvSpPr/>
          <p:nvPr/>
        </p:nvSpPr>
        <p:spPr>
          <a:xfrm>
            <a:off x="7591430" y="3985690"/>
            <a:ext cx="847725" cy="555159"/>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0830CFF-7FB7-4A11-8A04-919310A2D8BF}"/>
                  </a:ext>
                </a:extLst>
              </p:cNvPr>
              <p:cNvSpPr txBox="1"/>
              <p:nvPr/>
            </p:nvSpPr>
            <p:spPr>
              <a:xfrm>
                <a:off x="3606477" y="4263270"/>
                <a:ext cx="8763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dirty="0">
                  <a:solidFill>
                    <a:schemeClr val="bg1">
                      <a:lumMod val="50000"/>
                    </a:schemeClr>
                  </a:solidFill>
                </a:endParaRPr>
              </a:p>
            </p:txBody>
          </p:sp>
        </mc:Choice>
        <mc:Fallback>
          <p:sp>
            <p:nvSpPr>
              <p:cNvPr id="11" name="TextBox 10">
                <a:extLst>
                  <a:ext uri="{FF2B5EF4-FFF2-40B4-BE49-F238E27FC236}">
                    <a16:creationId xmlns:a16="http://schemas.microsoft.com/office/drawing/2014/main" id="{40830CFF-7FB7-4A11-8A04-919310A2D8BF}"/>
                  </a:ext>
                </a:extLst>
              </p:cNvPr>
              <p:cNvSpPr txBox="1">
                <a:spLocks noRot="1" noChangeAspect="1" noMove="1" noResize="1" noEditPoints="1" noAdjustHandles="1" noChangeArrowheads="1" noChangeShapeType="1" noTextEdit="1"/>
              </p:cNvSpPr>
              <p:nvPr/>
            </p:nvSpPr>
            <p:spPr>
              <a:xfrm>
                <a:off x="3606477" y="4263270"/>
                <a:ext cx="8763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FCDEA1E-A0AE-4AC6-B2CE-2156DB4F7A80}"/>
                  </a:ext>
                </a:extLst>
              </p:cNvPr>
              <p:cNvSpPr txBox="1"/>
              <p:nvPr/>
            </p:nvSpPr>
            <p:spPr>
              <a:xfrm>
                <a:off x="7810405" y="4468674"/>
                <a:ext cx="8763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dirty="0">
                  <a:solidFill>
                    <a:schemeClr val="bg1">
                      <a:lumMod val="50000"/>
                    </a:schemeClr>
                  </a:solidFill>
                </a:endParaRPr>
              </a:p>
            </p:txBody>
          </p:sp>
        </mc:Choice>
        <mc:Fallback>
          <p:sp>
            <p:nvSpPr>
              <p:cNvPr id="36" name="TextBox 35">
                <a:extLst>
                  <a:ext uri="{FF2B5EF4-FFF2-40B4-BE49-F238E27FC236}">
                    <a16:creationId xmlns:a16="http://schemas.microsoft.com/office/drawing/2014/main" id="{DFCDEA1E-A0AE-4AC6-B2CE-2156DB4F7A80}"/>
                  </a:ext>
                </a:extLst>
              </p:cNvPr>
              <p:cNvSpPr txBox="1">
                <a:spLocks noRot="1" noChangeAspect="1" noMove="1" noResize="1" noEditPoints="1" noAdjustHandles="1" noChangeArrowheads="1" noChangeShapeType="1" noTextEdit="1"/>
              </p:cNvSpPr>
              <p:nvPr/>
            </p:nvSpPr>
            <p:spPr>
              <a:xfrm>
                <a:off x="7810405" y="4468674"/>
                <a:ext cx="8763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852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Static Friction Identification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18</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We now want to add static friction to the model.</a:t>
                </a:r>
              </a:p>
              <a:p>
                <a:pPr marL="0" indent="0" algn="just">
                  <a:spcAft>
                    <a:spcPts val="600"/>
                  </a:spcAft>
                  <a:buNone/>
                </a:pPr>
                <a:r>
                  <a:rPr lang="en-US" dirty="0"/>
                  <a:t>As previously mentioned, we can synthetize the model as follows:</a:t>
                </a:r>
              </a:p>
              <a:p>
                <a:pPr marL="0" indent="0" algn="just">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lgn="just">
                  <a:spcAft>
                    <a:spcPts val="600"/>
                  </a:spcAft>
                  <a:buNone/>
                </a:pPr>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a14:m>
                <a:r>
                  <a:rPr lang="en-US" dirty="0"/>
                  <a:t> , so we can compute </a:t>
                </a:r>
                <a14:m>
                  <m:oMath xmlns:m="http://schemas.openxmlformats.org/officeDocument/2006/math">
                    <m:r>
                      <a:rPr lang="en-US" b="0" i="1" smtClean="0">
                        <a:latin typeface="Cambria Math" panose="02040503050406030204" pitchFamily="18" charset="0"/>
                      </a:rPr>
                      <m:t>𝜏</m:t>
                    </m:r>
                  </m:oMath>
                </a14:m>
                <a:r>
                  <a:rPr lang="en-US" dirty="0"/>
                  <a:t> by measuring </a:t>
                </a:r>
                <a14:m>
                  <m:oMath xmlns:m="http://schemas.openxmlformats.org/officeDocument/2006/math">
                    <m:r>
                      <a:rPr lang="en-US" b="0" i="1" smtClean="0">
                        <a:latin typeface="Cambria Math" panose="02040503050406030204" pitchFamily="18" charset="0"/>
                      </a:rPr>
                      <m:t>𝑉</m:t>
                    </m:r>
                  </m:oMath>
                </a14:m>
                <a:r>
                  <a:rPr lang="en-US" dirty="0"/>
                  <a:t> as: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𝜏</m:t>
                        </m:r>
                        <m:r>
                          <a:rPr lang="en-US" b="0" i="1" smtClean="0">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𝑒𝑙</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a14:m>
                <a:r>
                  <a:rPr lang="en-US" dirty="0"/>
                  <a:t>, 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𝜃</m:t>
                        </m:r>
                      </m:e>
                    </m:acc>
                  </m:oMath>
                </a14:m>
                <a:r>
                  <a:rPr lang="en-US" dirty="0"/>
                  <a:t> can be computed offline.</a:t>
                </a:r>
              </a:p>
              <a:p>
                <a:pPr marL="0" indent="0" algn="just">
                  <a:spcAft>
                    <a:spcPts val="600"/>
                  </a:spcAft>
                  <a:buNone/>
                </a:pPr>
                <a:r>
                  <a:rPr lang="en-US" dirty="0"/>
                  <a:t>In order to identify the static friction, we can increase gradually </a:t>
                </a:r>
                <a14:m>
                  <m:oMath xmlns:m="http://schemas.openxmlformats.org/officeDocument/2006/math">
                    <m:r>
                      <a:rPr lang="en-US" b="0" i="1" smtClean="0">
                        <a:latin typeface="Cambria Math" panose="02040503050406030204" pitchFamily="18" charset="0"/>
                      </a:rPr>
                      <m:t>𝑉</m:t>
                    </m:r>
                  </m:oMath>
                </a14:m>
                <a:r>
                  <a:rPr lang="en-US" dirty="0"/>
                  <a:t> up to the moment in which </a:t>
                </a:r>
                <a14:m>
                  <m:oMath xmlns:m="http://schemas.openxmlformats.org/officeDocument/2006/math">
                    <m:r>
                      <a:rPr lang="en-US" b="0" i="1" smtClean="0">
                        <a:latin typeface="Cambria Math" panose="02040503050406030204" pitchFamily="18" charset="0"/>
                      </a:rPr>
                      <m:t>𝜃</m:t>
                    </m:r>
                  </m:oMath>
                </a14:m>
                <a:r>
                  <a:rPr lang="en-US" dirty="0"/>
                  <a:t> starts moving. Then we know the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dirty="0"/>
                  <a:t> such that,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oMath>
                </a14:m>
                <a:r>
                  <a:rPr lang="en-US" dirty="0"/>
                  <a:t> we have no movement in </a:t>
                </a:r>
                <a14:m>
                  <m:oMath xmlns:m="http://schemas.openxmlformats.org/officeDocument/2006/math">
                    <m:r>
                      <a:rPr lang="en-US" i="1">
                        <a:latin typeface="Cambria Math" panose="02040503050406030204" pitchFamily="18" charset="0"/>
                      </a:rPr>
                      <m:t>𝜃</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r>
                  <a:rPr lang="en-US" dirty="0"/>
                  <a:t> is the value of the static friction we are looking for.</a:t>
                </a:r>
              </a:p>
              <a:p>
                <a:pPr marL="0" indent="0" algn="just">
                  <a:spcAft>
                    <a:spcPts val="600"/>
                  </a:spcAft>
                  <a:buNone/>
                </a:pPr>
                <a:r>
                  <a:rPr lang="en-US" dirty="0"/>
                  <a:t>By repeating the experiment four times, we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=7.9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 </m:t>
                    </m:r>
                    <m:r>
                      <a:rPr lang="en-US" b="0" i="1" smtClean="0">
                        <a:latin typeface="Cambria Math" panose="02040503050406030204" pitchFamily="18" charset="0"/>
                      </a:rPr>
                      <m:t>𝑁𝑚</m:t>
                    </m:r>
                  </m:oMath>
                </a14:m>
                <a:endParaRPr lang="en-US" dirty="0"/>
              </a:p>
              <a:p>
                <a:pPr marL="0" indent="0" algn="just">
                  <a:spcAft>
                    <a:spcPts val="600"/>
                  </a:spcAft>
                  <a:buNone/>
                </a:pPr>
                <a:r>
                  <a:rPr lang="en-US" dirty="0"/>
                  <a:t>Finally, we can set the dynamic friction torque as </a:t>
                </a:r>
                <a14:m>
                  <m:oMath xmlns:m="http://schemas.openxmlformats.org/officeDocument/2006/math">
                    <m:r>
                      <a:rPr lang="en-US" b="0" i="1" smtClean="0">
                        <a:latin typeface="Cambria Math" panose="02040503050406030204" pitchFamily="18" charset="0"/>
                      </a:rPr>
                      <m:t>0.85</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grpSp>
        <p:nvGrpSpPr>
          <p:cNvPr id="39" name="Group 38">
            <a:extLst>
              <a:ext uri="{FF2B5EF4-FFF2-40B4-BE49-F238E27FC236}">
                <a16:creationId xmlns:a16="http://schemas.microsoft.com/office/drawing/2014/main" id="{5362C892-8D57-4623-83C9-62AD1B19ED1D}"/>
              </a:ext>
            </a:extLst>
          </p:cNvPr>
          <p:cNvGrpSpPr/>
          <p:nvPr/>
        </p:nvGrpSpPr>
        <p:grpSpPr>
          <a:xfrm>
            <a:off x="3239268" y="1720509"/>
            <a:ext cx="5447765" cy="1206062"/>
            <a:chOff x="1594700" y="1971879"/>
            <a:chExt cx="8017789" cy="2437809"/>
          </a:xfrm>
        </p:grpSpPr>
        <p:sp>
          <p:nvSpPr>
            <p:cNvPr id="40" name="Rectangle: Rounded Corners 39">
              <a:extLst>
                <a:ext uri="{FF2B5EF4-FFF2-40B4-BE49-F238E27FC236}">
                  <a16:creationId xmlns:a16="http://schemas.microsoft.com/office/drawing/2014/main" id="{EF672233-A296-49DB-8C92-31D09304F84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657F082-E5FD-4600-8485-3681803C4DAA}"/>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BCF9CE9C-07FC-44DB-BC74-9C1514751D84}"/>
                </a:ext>
              </a:extLst>
            </p:cNvPr>
            <p:cNvCxnSpPr>
              <a:cxnSpLocks/>
              <a:stCxn id="40" idx="3"/>
              <a:endCxn id="41"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EB3AF833-CEE6-4639-8C56-EC2D51B45CD4}"/>
                    </a:ext>
                  </a:extLst>
                </p:cNvPr>
                <p:cNvSpPr txBox="1"/>
                <p:nvPr/>
              </p:nvSpPr>
              <p:spPr>
                <a:xfrm>
                  <a:off x="3828712" y="2322533"/>
                  <a:ext cx="762000"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r>
                              <a:rPr lang="en-US" b="1" i="1" smtClean="0">
                                <a:latin typeface="Cambria Math" panose="02040503050406030204" pitchFamily="18" charset="0"/>
                              </a:rPr>
                              <m:t>𝒆𝒍</m:t>
                            </m:r>
                          </m:sub>
                        </m:sSub>
                      </m:oMath>
                    </m:oMathPara>
                  </a14:m>
                  <a:endParaRPr lang="en-US" b="1" dirty="0"/>
                </a:p>
              </p:txBody>
            </p:sp>
          </mc:Choice>
          <mc:Fallback>
            <p:sp>
              <p:nvSpPr>
                <p:cNvPr id="43" name="TextBox 42">
                  <a:extLst>
                    <a:ext uri="{FF2B5EF4-FFF2-40B4-BE49-F238E27FC236}">
                      <a16:creationId xmlns:a16="http://schemas.microsoft.com/office/drawing/2014/main" id="{EB3AF833-CEE6-4639-8C56-EC2D51B45CD4}"/>
                    </a:ext>
                  </a:extLst>
                </p:cNvPr>
                <p:cNvSpPr txBox="1">
                  <a:spLocks noRot="1" noChangeAspect="1" noMove="1" noResize="1" noEditPoints="1" noAdjustHandles="1" noChangeArrowheads="1" noChangeShapeType="1" noTextEdit="1"/>
                </p:cNvSpPr>
                <p:nvPr/>
              </p:nvSpPr>
              <p:spPr>
                <a:xfrm>
                  <a:off x="3828712" y="2322533"/>
                  <a:ext cx="762000" cy="746529"/>
                </a:xfrm>
                <a:prstGeom prst="rect">
                  <a:avLst/>
                </a:prstGeom>
                <a:blipFill>
                  <a:blip r:embed="rId3"/>
                  <a:stretch>
                    <a:fillRect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7424F04-B169-42B8-AE87-5B49FEBB80D1}"/>
                    </a:ext>
                  </a:extLst>
                </p:cNvPr>
                <p:cNvSpPr txBox="1"/>
                <p:nvPr/>
              </p:nvSpPr>
              <p:spPr>
                <a:xfrm>
                  <a:off x="5736972" y="2278896"/>
                  <a:ext cx="762000" cy="794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𝒓</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sub>
                        </m:sSub>
                      </m:oMath>
                    </m:oMathPara>
                  </a14:m>
                  <a:endParaRPr lang="en-US" b="1" dirty="0"/>
                </a:p>
              </p:txBody>
            </p:sp>
          </mc:Choice>
          <mc:Fallback>
            <p:sp>
              <p:nvSpPr>
                <p:cNvPr id="44" name="TextBox 43">
                  <a:extLst>
                    <a:ext uri="{FF2B5EF4-FFF2-40B4-BE49-F238E27FC236}">
                      <a16:creationId xmlns:a16="http://schemas.microsoft.com/office/drawing/2014/main" id="{F7424F04-B169-42B8-AE87-5B49FEBB80D1}"/>
                    </a:ext>
                  </a:extLst>
                </p:cNvPr>
                <p:cNvSpPr txBox="1">
                  <a:spLocks noRot="1" noChangeAspect="1" noMove="1" noResize="1" noEditPoints="1" noAdjustHandles="1" noChangeArrowheads="1" noChangeShapeType="1" noTextEdit="1"/>
                </p:cNvSpPr>
                <p:nvPr/>
              </p:nvSpPr>
              <p:spPr>
                <a:xfrm>
                  <a:off x="5736972" y="2278896"/>
                  <a:ext cx="762000" cy="794614"/>
                </a:xfrm>
                <a:prstGeom prst="rect">
                  <a:avLst/>
                </a:prstGeom>
                <a:blipFill>
                  <a:blip r:embed="rId4"/>
                  <a:stretch>
                    <a:fillRect r="-38824"/>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97B36FA1-2A54-4F11-9251-56FE2799740D}"/>
                </a:ext>
              </a:extLst>
            </p:cNvPr>
            <p:cNvCxnSpPr>
              <a:cxnSpLocks/>
              <a:stCxn id="46" idx="6"/>
              <a:endCxn id="40"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5F5CE9DE-4F15-4DD6-9912-9ABE77346864}"/>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F5283B2-4377-44B0-9CE3-8B98A7598CE9}"/>
                    </a:ext>
                  </a:extLst>
                </p:cNvPr>
                <p:cNvSpPr txBox="1"/>
                <p:nvPr/>
              </p:nvSpPr>
              <p:spPr>
                <a:xfrm>
                  <a:off x="1741200" y="197810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sz="1400" b="1" dirty="0"/>
                </a:p>
              </p:txBody>
            </p:sp>
          </mc:Choice>
          <mc:Fallback>
            <p:sp>
              <p:nvSpPr>
                <p:cNvPr id="47" name="TextBox 46">
                  <a:extLst>
                    <a:ext uri="{FF2B5EF4-FFF2-40B4-BE49-F238E27FC236}">
                      <a16:creationId xmlns:a16="http://schemas.microsoft.com/office/drawing/2014/main" id="{5F5283B2-4377-44B0-9CE3-8B98A7598CE9}"/>
                    </a:ext>
                  </a:extLst>
                </p:cNvPr>
                <p:cNvSpPr txBox="1">
                  <a:spLocks noRot="1" noChangeAspect="1" noMove="1" noResize="1" noEditPoints="1" noAdjustHandles="1" noChangeArrowheads="1" noChangeShapeType="1" noTextEdit="1"/>
                </p:cNvSpPr>
                <p:nvPr/>
              </p:nvSpPr>
              <p:spPr>
                <a:xfrm>
                  <a:off x="1741200" y="1978109"/>
                  <a:ext cx="532149" cy="746529"/>
                </a:xfrm>
                <a:prstGeom prst="rect">
                  <a:avLst/>
                </a:prstGeom>
                <a:blipFill>
                  <a:blip r:embed="rId5"/>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54861E54-0041-459B-B945-3E85D99D356D}"/>
                </a:ext>
              </a:extLst>
            </p:cNvPr>
            <p:cNvCxnSpPr>
              <a:cxnSpLocks/>
              <a:endCxn id="46"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5DC76C0F-B850-4587-8F39-41C14323080A}"/>
                    </a:ext>
                  </a:extLst>
                </p:cNvPr>
                <p:cNvSpPr txBox="1"/>
                <p:nvPr/>
              </p:nvSpPr>
              <p:spPr>
                <a:xfrm>
                  <a:off x="4944502" y="202271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dirty="0"/>
                </a:p>
              </p:txBody>
            </p:sp>
          </mc:Choice>
          <mc:Fallback>
            <p:sp>
              <p:nvSpPr>
                <p:cNvPr id="49" name="TextBox 48">
                  <a:extLst>
                    <a:ext uri="{FF2B5EF4-FFF2-40B4-BE49-F238E27FC236}">
                      <a16:creationId xmlns:a16="http://schemas.microsoft.com/office/drawing/2014/main" id="{5DC76C0F-B850-4587-8F39-41C14323080A}"/>
                    </a:ext>
                  </a:extLst>
                </p:cNvPr>
                <p:cNvSpPr txBox="1">
                  <a:spLocks noRot="1" noChangeAspect="1" noMove="1" noResize="1" noEditPoints="1" noAdjustHandles="1" noChangeArrowheads="1" noChangeShapeType="1" noTextEdit="1"/>
                </p:cNvSpPr>
                <p:nvPr/>
              </p:nvSpPr>
              <p:spPr>
                <a:xfrm>
                  <a:off x="4944502" y="2022719"/>
                  <a:ext cx="532149" cy="7465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506AFA55-E03A-4053-976C-89AC5D1E33FF}"/>
                    </a:ext>
                  </a:extLst>
                </p:cNvPr>
                <p:cNvSpPr txBox="1"/>
                <p:nvPr/>
              </p:nvSpPr>
              <p:spPr>
                <a:xfrm>
                  <a:off x="2185350" y="1971879"/>
                  <a:ext cx="532149" cy="369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p:sp>
              <p:nvSpPr>
                <p:cNvPr id="50" name="TextBox 49">
                  <a:extLst>
                    <a:ext uri="{FF2B5EF4-FFF2-40B4-BE49-F238E27FC236}">
                      <a16:creationId xmlns:a16="http://schemas.microsoft.com/office/drawing/2014/main" id="{506AFA55-E03A-4053-976C-89AC5D1E33FF}"/>
                    </a:ext>
                  </a:extLst>
                </p:cNvPr>
                <p:cNvSpPr txBox="1">
                  <a:spLocks noRot="1" noChangeAspect="1" noMove="1" noResize="1" noEditPoints="1" noAdjustHandles="1" noChangeArrowheads="1" noChangeShapeType="1" noTextEdit="1"/>
                </p:cNvSpPr>
                <p:nvPr/>
              </p:nvSpPr>
              <p:spPr>
                <a:xfrm>
                  <a:off x="2185350" y="1971879"/>
                  <a:ext cx="532149" cy="369331"/>
                </a:xfrm>
                <a:prstGeom prst="rect">
                  <a:avLst/>
                </a:prstGeom>
                <a:blipFill>
                  <a:blip r:embed="rId7"/>
                  <a:stretch>
                    <a:fillRect b="-9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69282962-61F0-4692-964D-5F0730C3800C}"/>
                    </a:ext>
                  </a:extLst>
                </p:cNvPr>
                <p:cNvSpPr txBox="1"/>
                <p:nvPr/>
              </p:nvSpPr>
              <p:spPr>
                <a:xfrm>
                  <a:off x="2071032" y="272463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p:sp>
              <p:nvSpPr>
                <p:cNvPr id="51" name="TextBox 50">
                  <a:extLst>
                    <a:ext uri="{FF2B5EF4-FFF2-40B4-BE49-F238E27FC236}">
                      <a16:creationId xmlns:a16="http://schemas.microsoft.com/office/drawing/2014/main" id="{69282962-61F0-4692-964D-5F0730C3800C}"/>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8"/>
                  <a:stretch>
                    <a:fillRect b="-70000"/>
                  </a:stretch>
                </a:blipFill>
              </p:spPr>
              <p:txBody>
                <a:bodyPr/>
                <a:lstStyle/>
                <a:p>
                  <a:r>
                    <a:rPr lang="en-US">
                      <a:noFill/>
                    </a:rPr>
                    <a:t> </a:t>
                  </a:r>
                </a:p>
              </p:txBody>
            </p:sp>
          </mc:Fallback>
        </mc:AlternateContent>
        <p:sp>
          <p:nvSpPr>
            <p:cNvPr id="52" name="Rectangle: Rounded Corners 51">
              <a:extLst>
                <a:ext uri="{FF2B5EF4-FFF2-40B4-BE49-F238E27FC236}">
                  <a16:creationId xmlns:a16="http://schemas.microsoft.com/office/drawing/2014/main" id="{A5793DE1-9DCB-4EB5-B126-BE52830769AB}"/>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a:extLst>
                <a:ext uri="{FF2B5EF4-FFF2-40B4-BE49-F238E27FC236}">
                  <a16:creationId xmlns:a16="http://schemas.microsoft.com/office/drawing/2014/main" id="{BC3B5A00-955B-4C86-99C7-20C65B33037B}"/>
                </a:ext>
              </a:extLst>
            </p:cNvPr>
            <p:cNvCxnSpPr>
              <a:cxnSpLocks/>
              <a:stCxn id="41"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71BD04-3D7A-4F4B-A540-0BB199CDCC81}"/>
                    </a:ext>
                  </a:extLst>
                </p:cNvPr>
                <p:cNvSpPr txBox="1"/>
                <p:nvPr/>
              </p:nvSpPr>
              <p:spPr>
                <a:xfrm>
                  <a:off x="9080340" y="225838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dirty="0"/>
                </a:p>
              </p:txBody>
            </p:sp>
          </mc:Choice>
          <mc:Fallback>
            <p:sp>
              <p:nvSpPr>
                <p:cNvPr id="54" name="TextBox 53">
                  <a:extLst>
                    <a:ext uri="{FF2B5EF4-FFF2-40B4-BE49-F238E27FC236}">
                      <a16:creationId xmlns:a16="http://schemas.microsoft.com/office/drawing/2014/main" id="{A471BD04-3D7A-4F4B-A540-0BB199CDCC81}"/>
                    </a:ext>
                  </a:extLst>
                </p:cNvPr>
                <p:cNvSpPr txBox="1">
                  <a:spLocks noRot="1" noChangeAspect="1" noMove="1" noResize="1" noEditPoints="1" noAdjustHandles="1" noChangeArrowheads="1" noChangeShapeType="1" noTextEdit="1"/>
                </p:cNvSpPr>
                <p:nvPr/>
              </p:nvSpPr>
              <p:spPr>
                <a:xfrm>
                  <a:off x="9080340" y="2258386"/>
                  <a:ext cx="532149" cy="746529"/>
                </a:xfrm>
                <a:prstGeom prst="rect">
                  <a:avLst/>
                </a:prstGeom>
                <a:blipFill>
                  <a:blip r:embed="rId9"/>
                  <a:stretch>
                    <a:fillRect/>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C4431523-45A4-4FAD-A277-93299AE5CBE0}"/>
                </a:ext>
              </a:extLst>
            </p:cNvPr>
            <p:cNvCxnSpPr>
              <a:stCxn id="41" idx="3"/>
              <a:endCxn id="52"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680893D6-C49B-4980-85D6-307AD41FF47D}"/>
                    </a:ext>
                  </a:extLst>
                </p:cNvPr>
                <p:cNvSpPr txBox="1"/>
                <p:nvPr/>
              </p:nvSpPr>
              <p:spPr>
                <a:xfrm>
                  <a:off x="7847753" y="2934487"/>
                  <a:ext cx="554547"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𝒔</m:t>
                        </m:r>
                      </m:oMath>
                    </m:oMathPara>
                  </a14:m>
                  <a:endParaRPr lang="en-US" b="1" dirty="0"/>
                </a:p>
              </p:txBody>
            </p:sp>
          </mc:Choice>
          <mc:Fallback>
            <p:sp>
              <p:nvSpPr>
                <p:cNvPr id="56" name="TextBox 55">
                  <a:extLst>
                    <a:ext uri="{FF2B5EF4-FFF2-40B4-BE49-F238E27FC236}">
                      <a16:creationId xmlns:a16="http://schemas.microsoft.com/office/drawing/2014/main" id="{680893D6-C49B-4980-85D6-307AD41FF47D}"/>
                    </a:ext>
                  </a:extLst>
                </p:cNvPr>
                <p:cNvSpPr txBox="1">
                  <a:spLocks noRot="1" noChangeAspect="1" noMove="1" noResize="1" noEditPoints="1" noAdjustHandles="1" noChangeArrowheads="1" noChangeShapeType="1" noTextEdit="1"/>
                </p:cNvSpPr>
                <p:nvPr/>
              </p:nvSpPr>
              <p:spPr>
                <a:xfrm>
                  <a:off x="7847753" y="2934487"/>
                  <a:ext cx="554547" cy="746529"/>
                </a:xfrm>
                <a:prstGeom prst="rect">
                  <a:avLst/>
                </a:prstGeom>
                <a:blipFill>
                  <a:blip r:embed="rId10"/>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BD964E7-0AF0-4677-8579-368D910A97C4}"/>
                </a:ext>
              </a:extLst>
            </p:cNvPr>
            <p:cNvCxnSpPr>
              <a:cxnSpLocks/>
              <a:stCxn id="56" idx="3"/>
            </p:cNvCxnSpPr>
            <p:nvPr/>
          </p:nvCxnSpPr>
          <p:spPr>
            <a:xfrm flipV="1">
              <a:off x="8402299" y="3299895"/>
              <a:ext cx="779480" cy="7857"/>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2B6A9B53-93AF-4E00-93FD-483ACF4B97C8}"/>
                    </a:ext>
                  </a:extLst>
                </p:cNvPr>
                <p:cNvSpPr txBox="1"/>
                <p:nvPr/>
              </p:nvSpPr>
              <p:spPr>
                <a:xfrm>
                  <a:off x="9073070" y="2834174"/>
                  <a:ext cx="532149" cy="7724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p:sp>
              <p:nvSpPr>
                <p:cNvPr id="58" name="TextBox 57">
                  <a:extLst>
                    <a:ext uri="{FF2B5EF4-FFF2-40B4-BE49-F238E27FC236}">
                      <a16:creationId xmlns:a16="http://schemas.microsoft.com/office/drawing/2014/main" id="{2B6A9B53-93AF-4E00-93FD-483ACF4B97C8}"/>
                    </a:ext>
                  </a:extLst>
                </p:cNvPr>
                <p:cNvSpPr txBox="1">
                  <a:spLocks noRot="1" noChangeAspect="1" noMove="1" noResize="1" noEditPoints="1" noAdjustHandles="1" noChangeArrowheads="1" noChangeShapeType="1" noTextEdit="1"/>
                </p:cNvSpPr>
                <p:nvPr/>
              </p:nvSpPr>
              <p:spPr>
                <a:xfrm>
                  <a:off x="9073070" y="2834174"/>
                  <a:ext cx="532149" cy="772450"/>
                </a:xfrm>
                <a:prstGeom prst="rect">
                  <a:avLst/>
                </a:prstGeom>
                <a:blipFill>
                  <a:blip r:embed="rId11"/>
                  <a:stretch>
                    <a:fillRect/>
                  </a:stretch>
                </a:blipFill>
              </p:spPr>
              <p:txBody>
                <a:bodyPr/>
                <a:lstStyle/>
                <a:p>
                  <a:r>
                    <a:rPr lang="en-US">
                      <a:noFill/>
                    </a:rPr>
                    <a:t> </a:t>
                  </a:r>
                </a:p>
              </p:txBody>
            </p:sp>
          </mc:Fallback>
        </mc:AlternateContent>
        <p:sp>
          <p:nvSpPr>
            <p:cNvPr id="59" name="Isosceles Triangle 58">
              <a:extLst>
                <a:ext uri="{FF2B5EF4-FFF2-40B4-BE49-F238E27FC236}">
                  <a16:creationId xmlns:a16="http://schemas.microsoft.com/office/drawing/2014/main" id="{F85AF238-00E3-4B55-8ECD-329052B63A23}"/>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829233ED-D75D-4B8F-BDDA-0792364C63D6}"/>
                </a:ext>
              </a:extLst>
            </p:cNvPr>
            <p:cNvCxnSpPr>
              <a:stCxn id="56" idx="3"/>
              <a:endCxn id="59" idx="3"/>
            </p:cNvCxnSpPr>
            <p:nvPr/>
          </p:nvCxnSpPr>
          <p:spPr>
            <a:xfrm flipH="1">
              <a:off x="6039513" y="3307752"/>
              <a:ext cx="2362786" cy="677823"/>
            </a:xfrm>
            <a:prstGeom prst="bentConnector3">
              <a:avLst>
                <a:gd name="adj1" fmla="val -142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3D8E0ED6-0EA4-4763-858A-68B1914E6CCA}"/>
                </a:ext>
              </a:extLst>
            </p:cNvPr>
            <p:cNvCxnSpPr>
              <a:cxnSpLocks/>
              <a:stCxn id="59" idx="0"/>
              <a:endCxn id="46"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C6B3D4C4-FEDF-44E0-B2AE-F30A8D3029B1}"/>
                    </a:ext>
                  </a:extLst>
                </p:cNvPr>
                <p:cNvSpPr txBox="1"/>
                <p:nvPr/>
              </p:nvSpPr>
              <p:spPr>
                <a:xfrm>
                  <a:off x="5520456" y="3635109"/>
                  <a:ext cx="554546"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𝒗</m:t>
                            </m:r>
                          </m:sub>
                        </m:sSub>
                      </m:oMath>
                    </m:oMathPara>
                  </a14:m>
                  <a:endParaRPr lang="en-US" b="1" dirty="0"/>
                </a:p>
              </p:txBody>
            </p:sp>
          </mc:Choice>
          <mc:Fallback>
            <p:sp>
              <p:nvSpPr>
                <p:cNvPr id="62" name="TextBox 61">
                  <a:extLst>
                    <a:ext uri="{FF2B5EF4-FFF2-40B4-BE49-F238E27FC236}">
                      <a16:creationId xmlns:a16="http://schemas.microsoft.com/office/drawing/2014/main" id="{C6B3D4C4-FEDF-44E0-B2AE-F30A8D3029B1}"/>
                    </a:ext>
                  </a:extLst>
                </p:cNvPr>
                <p:cNvSpPr txBox="1">
                  <a:spLocks noRot="1" noChangeAspect="1" noMove="1" noResize="1" noEditPoints="1" noAdjustHandles="1" noChangeArrowheads="1" noChangeShapeType="1" noTextEdit="1"/>
                </p:cNvSpPr>
                <p:nvPr/>
              </p:nvSpPr>
              <p:spPr>
                <a:xfrm>
                  <a:off x="5520456" y="3635109"/>
                  <a:ext cx="554546" cy="74652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86E751BA-935A-4F7C-BC78-A26877B0FF0C}"/>
                    </a:ext>
                  </a:extLst>
                </p:cNvPr>
                <p:cNvSpPr txBox="1"/>
                <p:nvPr/>
              </p:nvSpPr>
              <p:spPr>
                <a:xfrm>
                  <a:off x="2488753" y="299784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dirty="0"/>
                </a:p>
              </p:txBody>
            </p:sp>
          </mc:Choice>
          <mc:Fallback>
            <p:sp>
              <p:nvSpPr>
                <p:cNvPr id="63" name="TextBox 62">
                  <a:extLst>
                    <a:ext uri="{FF2B5EF4-FFF2-40B4-BE49-F238E27FC236}">
                      <a16:creationId xmlns:a16="http://schemas.microsoft.com/office/drawing/2014/main" id="{86E751BA-935A-4F7C-BC78-A26877B0FF0C}"/>
                    </a:ext>
                  </a:extLst>
                </p:cNvPr>
                <p:cNvSpPr txBox="1">
                  <a:spLocks noRot="1" noChangeAspect="1" noMove="1" noResize="1" noEditPoints="1" noAdjustHandles="1" noChangeArrowheads="1" noChangeShapeType="1" noTextEdit="1"/>
                </p:cNvSpPr>
                <p:nvPr/>
              </p:nvSpPr>
              <p:spPr>
                <a:xfrm>
                  <a:off x="2488753" y="2997846"/>
                  <a:ext cx="532149" cy="746529"/>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21005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19</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Finally, let us consider the overall system.</a:t>
                </a:r>
              </a:p>
              <a:p>
                <a:pPr marL="0" indent="0" algn="just">
                  <a:spcAft>
                    <a:spcPts val="600"/>
                  </a:spcAft>
                  <a:buNone/>
                </a:pPr>
                <a:r>
                  <a:rPr lang="en-US" dirty="0"/>
                  <a:t>We cannot easily identify the parameters on the overall system, hence we will write the problem as an optimization problem and run a suitable optimizer so as to solve the problem.</a:t>
                </a:r>
              </a:p>
              <a:p>
                <a:pPr marL="0" indent="0" algn="just">
                  <a:spcAft>
                    <a:spcPts val="600"/>
                  </a:spcAft>
                  <a:buNone/>
                </a:pPr>
                <a:r>
                  <a:rPr lang="en-US" dirty="0"/>
                  <a:t>PROBLEM STATEMENT:</a:t>
                </a:r>
              </a:p>
              <a:p>
                <a:pPr marL="0" indent="0" algn="just">
                  <a:spcAft>
                    <a:spcPts val="600"/>
                  </a:spcAft>
                  <a:buNone/>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0" smtClean="0">
                                  <a:latin typeface="Cambria Math" panose="02040503050406030204" pitchFamily="18" charset="0"/>
                                </a:rPr>
                                <m:t>𝐦𝐢𝐧</m:t>
                              </m:r>
                            </m:e>
                            <m:lim>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𝑲</m:t>
                              </m:r>
                            </m:lim>
                          </m:limLow>
                        </m:fName>
                        <m:e>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a:latin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a:latin typeface="Cambria Math" panose="02040503050406030204" pitchFamily="18" charset="0"/>
                                        </a:rPr>
                                        <m:t>𝜽</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r>
                                        <a:rPr lang="en-US" b="1" i="1" smtClean="0">
                                          <a:latin typeface="Cambria Math" panose="02040503050406030204" pitchFamily="18" charset="0"/>
                                        </a:rPr>
                                        <m:t>−</m:t>
                                      </m:r>
                                      <m:acc>
                                        <m:accPr>
                                          <m:chr m:val="̂"/>
                                          <m:ctrlPr>
                                            <a:rPr lang="en-US" b="1" i="1">
                                              <a:latin typeface="Cambria Math" panose="02040503050406030204" pitchFamily="18" charset="0"/>
                                            </a:rPr>
                                          </m:ctrlPr>
                                        </m:acc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smtClean="0">
                                      <a:latin typeface="Cambria Math" panose="02040503050406030204" pitchFamily="18" charset="0"/>
                                    </a:rPr>
                                    <m:t>𝜶</m:t>
                                  </m:r>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smtClean="0">
                                          <a:latin typeface="Cambria Math" panose="02040503050406030204" pitchFamily="18" charset="0"/>
                                        </a:rPr>
                                        <m:t>𝜶</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m:rPr>
                                              <m:lit/>
                                            </m:rPr>
                                            <a:rPr lang="en-US" b="1" i="1" smtClean="0">
                                              <a:latin typeface="Cambria Math" panose="02040503050406030204" pitchFamily="18" charset="0"/>
                                            </a:rPr>
                                            <m:t> </m:t>
                                          </m:r>
                                          <m:r>
                                            <a:rPr lang="en-US" b="1" i="1" smtClean="0">
                                              <a:latin typeface="Cambria Math" panose="02040503050406030204" pitchFamily="18" charset="0"/>
                                            </a:rPr>
                                            <m:t>𝜶</m:t>
                                          </m:r>
                                        </m:e>
                                      </m:acc>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acc>
                                    </m:e>
                                  </m:d>
                                </m:e>
                              </m:func>
                            </m:e>
                          </m:d>
                        </m:e>
                      </m:func>
                    </m:oMath>
                  </m:oMathPara>
                </a14:m>
                <a:endParaRPr lang="en-US" b="1" dirty="0"/>
              </a:p>
              <a:p>
                <a:pPr marL="0" indent="0" algn="just">
                  <a:spcAft>
                    <a:spcPts val="600"/>
                  </a:spcAft>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is a parameter to be tuned, which has some optimization limits defined in </a:t>
                </a:r>
                <a14:m>
                  <m:oMath xmlns:m="http://schemas.openxmlformats.org/officeDocument/2006/math">
                    <m:r>
                      <a:rPr lang="en-US" b="0" i="1" smtClean="0">
                        <a:latin typeface="Cambria Math" panose="02040503050406030204" pitchFamily="18" charset="0"/>
                      </a:rPr>
                      <m:t>𝐾</m:t>
                    </m:r>
                  </m:oMath>
                </a14:m>
                <a:r>
                  <a:rPr lang="en-US" dirty="0"/>
                  <a:t>.</a:t>
                </a:r>
              </a:p>
              <a:p>
                <a:pPr marL="0" indent="0" algn="just">
                  <a:lnSpc>
                    <a:spcPct val="100000"/>
                  </a:lnSpc>
                  <a:spcAft>
                    <a:spcPts val="600"/>
                  </a:spcAft>
                  <a:buNone/>
                </a:pPr>
                <a:r>
                  <a:rPr lang="en-US" dirty="0"/>
                  <a:t>All the variables with a “hat” are the outputs of a full-fledged simulator (see later). Therefore, in the cost function we are weighting the difference between the real and the simulated data, multiplied for some weighting coefficients.</a:t>
                </a:r>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1700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CB5F-C53C-4684-9E5D-45BE31BA5D65}"/>
              </a:ext>
            </a:extLst>
          </p:cNvPr>
          <p:cNvSpPr>
            <a:spLocks noGrp="1"/>
          </p:cNvSpPr>
          <p:nvPr>
            <p:ph type="title"/>
          </p:nvPr>
        </p:nvSpPr>
        <p:spPr/>
        <p:txBody>
          <a:bodyPr/>
          <a:lstStyle/>
          <a:p>
            <a:r>
              <a:rPr lang="en-US" dirty="0"/>
              <a:t>System Description</a:t>
            </a:r>
          </a:p>
        </p:txBody>
      </p:sp>
      <p:sp>
        <p:nvSpPr>
          <p:cNvPr id="3" name="Date Placeholder 2">
            <a:extLst>
              <a:ext uri="{FF2B5EF4-FFF2-40B4-BE49-F238E27FC236}">
                <a16:creationId xmlns:a16="http://schemas.microsoft.com/office/drawing/2014/main" id="{63C6EEB8-E416-4CD2-BC34-ED1BF55D7CC7}"/>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5" name="Slide Number Placeholder 4">
            <a:extLst>
              <a:ext uri="{FF2B5EF4-FFF2-40B4-BE49-F238E27FC236}">
                <a16:creationId xmlns:a16="http://schemas.microsoft.com/office/drawing/2014/main" id="{5C3321FE-DD98-4860-B9F5-57DDF2D1B63A}"/>
              </a:ext>
            </a:extLst>
          </p:cNvPr>
          <p:cNvSpPr>
            <a:spLocks noGrp="1"/>
          </p:cNvSpPr>
          <p:nvPr>
            <p:ph type="sldNum" sz="quarter" idx="12"/>
          </p:nvPr>
        </p:nvSpPr>
        <p:spPr/>
        <p:txBody>
          <a:bodyPr/>
          <a:lstStyle/>
          <a:p>
            <a:fld id="{F3DDC619-1A6C-4757-A88B-65483DD1A987}" type="slidenum">
              <a:rPr lang="en-US" smtClean="0"/>
              <a:pPr/>
              <a:t>2</a:t>
            </a:fld>
            <a:endParaRPr lang="en-US"/>
          </a:p>
        </p:txBody>
      </p:sp>
      <p:sp>
        <p:nvSpPr>
          <p:cNvPr id="6" name="TextBox 5">
            <a:extLst>
              <a:ext uri="{FF2B5EF4-FFF2-40B4-BE49-F238E27FC236}">
                <a16:creationId xmlns:a16="http://schemas.microsoft.com/office/drawing/2014/main" id="{8376870D-1C3D-4BA8-8323-4754A9C12E1B}"/>
              </a:ext>
            </a:extLst>
          </p:cNvPr>
          <p:cNvSpPr txBox="1"/>
          <p:nvPr/>
        </p:nvSpPr>
        <p:spPr>
          <a:xfrm>
            <a:off x="458861" y="1053307"/>
            <a:ext cx="11204603" cy="810478"/>
          </a:xfrm>
          <a:prstGeom prst="rect">
            <a:avLst/>
          </a:prstGeom>
          <a:noFill/>
        </p:spPr>
        <p:txBody>
          <a:bodyPr wrap="square" rtlCol="0">
            <a:spAutoFit/>
          </a:bodyPr>
          <a:lstStyle/>
          <a:p>
            <a:pPr algn="just">
              <a:spcAft>
                <a:spcPts val="800"/>
              </a:spcAft>
            </a:pPr>
            <a:r>
              <a:rPr lang="en-US" sz="2000" dirty="0"/>
              <a:t>Text here</a:t>
            </a:r>
          </a:p>
          <a:p>
            <a:pPr algn="just">
              <a:spcAft>
                <a:spcPts val="800"/>
              </a:spcAft>
            </a:pPr>
            <a:r>
              <a:rPr lang="en-US" sz="2000" dirty="0" err="1"/>
              <a:t>wagergwg</a:t>
            </a:r>
            <a:endParaRPr lang="en-US" sz="2000" dirty="0"/>
          </a:p>
        </p:txBody>
      </p:sp>
      <p:sp>
        <p:nvSpPr>
          <p:cNvPr id="9" name="Footer Placeholder 3">
            <a:extLst>
              <a:ext uri="{FF2B5EF4-FFF2-40B4-BE49-F238E27FC236}">
                <a16:creationId xmlns:a16="http://schemas.microsoft.com/office/drawing/2014/main" id="{CBF24CFD-6703-4923-839B-93F0B9869598}"/>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236856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20</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The first optimization is performed in order to optimize the </a:t>
                </a:r>
                <a:r>
                  <a:rPr lang="en-US" b="1" dirty="0"/>
                  <a:t>fast dynamics </a:t>
                </a:r>
                <a:r>
                  <a:rPr lang="en-US" dirty="0"/>
                  <a:t>of the system, which are given mostly by the </a:t>
                </a:r>
                <a:r>
                  <a:rPr lang="en-US" b="1" dirty="0"/>
                  <a:t>viscous friction </a:t>
                </a:r>
                <a:r>
                  <a:rPr lang="en-US" dirty="0"/>
                  <a:t>and </a:t>
                </a:r>
                <a:r>
                  <a:rPr lang="en-US" b="1" dirty="0"/>
                  <a:t>inertias</a:t>
                </a:r>
                <a:r>
                  <a:rPr lang="en-US" dirty="0"/>
                  <a:t> of the system.</a:t>
                </a:r>
              </a:p>
              <a:p>
                <a:pPr marL="0" indent="0" algn="just">
                  <a:spcAft>
                    <a:spcPts val="600"/>
                  </a:spcAft>
                  <a:buNone/>
                </a:pPr>
                <a:r>
                  <a:rPr lang="en-US" dirty="0"/>
                  <a:t>The first set of parameters to be optimized is therefore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ℓ</m:t>
                        </m:r>
                      </m:e>
                      <m:sub>
                        <m:r>
                          <a:rPr lang="en-US" b="1" i="1" smtClean="0">
                            <a:latin typeface="Cambria Math" panose="02040503050406030204" pitchFamily="18" charset="0"/>
                            <a:ea typeface="Cambria Math" panose="02040503050406030204" pitchFamily="18" charset="0"/>
                          </a:rPr>
                          <m:t>𝒑</m:t>
                        </m:r>
                      </m:sub>
                    </m:sSub>
                    <m:r>
                      <a:rPr lang="en-US" b="1" i="1" smtClean="0">
                        <a:latin typeface="Cambria Math" panose="02040503050406030204" pitchFamily="18" charset="0"/>
                        <a:ea typeface="Cambria Math" panose="02040503050406030204" pitchFamily="18" charset="0"/>
                      </a:rPr>
                      <m:t>,</m:t>
                    </m:r>
                    <m:sSub>
                      <m:sSubPr>
                        <m:ctrlPr>
                          <a:rPr lang="en-US" b="1" i="0"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ℓ</m:t>
                        </m:r>
                      </m:e>
                      <m:sub>
                        <m:r>
                          <a:rPr lang="en-US" b="1" i="0" smtClean="0">
                            <a:latin typeface="Cambria Math" panose="02040503050406030204" pitchFamily="18" charset="0"/>
                            <a:ea typeface="Cambria Math" panose="02040503050406030204" pitchFamily="18" charset="0"/>
                          </a:rPr>
                          <m:t>𝐫</m:t>
                        </m:r>
                      </m:sub>
                    </m:sSub>
                    <m:r>
                      <a:rPr lang="en-US" b="1" i="0" smtClean="0">
                        <a:latin typeface="Cambria Math" panose="02040503050406030204" pitchFamily="18" charset="0"/>
                        <a:ea typeface="Cambria Math" panose="02040503050406030204" pitchFamily="18" charset="0"/>
                      </a:rPr>
                      <m:t>, </m:t>
                    </m:r>
                    <m:sSub>
                      <m:sSubPr>
                        <m:ctrlPr>
                          <a:rPr lang="en-US" b="1" i="0"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𝐜</m:t>
                        </m:r>
                      </m:e>
                      <m:sub>
                        <m:r>
                          <a:rPr lang="en-US" b="1" i="1" smtClean="0">
                            <a:latin typeface="Cambria Math" panose="02040503050406030204" pitchFamily="18" charset="0"/>
                            <a:ea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𝜶</m:t>
                        </m:r>
                      </m:sub>
                    </m:sSub>
                  </m:oMath>
                </a14:m>
                <a:r>
                  <a:rPr lang="en-US" dirty="0"/>
                  <a:t>.</a:t>
                </a:r>
              </a:p>
              <a:p>
                <a:pPr marL="0" indent="0" algn="just">
                  <a:buNone/>
                </a:pPr>
                <a:r>
                  <a:rPr lang="en-US" dirty="0"/>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0.5   1.5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dirty="0"/>
                  <a:t> for each optimization variable.</a:t>
                </a:r>
              </a:p>
              <a:p>
                <a:pPr marL="0" indent="0" algn="just">
                  <a:buNone/>
                </a:pPr>
                <a:r>
                  <a:rPr lang="en-US" dirty="0"/>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0.5</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=0</m:t>
                    </m:r>
                    <m:r>
                      <a:rPr lang="en-US" b="0" i="1" smtClean="0">
                        <a:latin typeface="Cambria Math" panose="02040503050406030204" pitchFamily="18" charset="0"/>
                      </a:rPr>
                      <m:t>.05</m:t>
                    </m:r>
                  </m:oMath>
                </a14:m>
                <a:endParaRPr lang="en-US" dirty="0"/>
              </a:p>
              <a:p>
                <a:pPr marL="0" indent="0" algn="just">
                  <a:buNone/>
                </a:pPr>
                <a:r>
                  <a:rPr lang="en-US" dirty="0"/>
                  <a:t>In particular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=0</m:t>
                    </m:r>
                  </m:oMath>
                </a14:m>
                <a:r>
                  <a:rPr lang="en-US" dirty="0"/>
                  <a:t> since </a:t>
                </a:r>
                <a14:m>
                  <m:oMath xmlns:m="http://schemas.openxmlformats.org/officeDocument/2006/math">
                    <m:r>
                      <a:rPr lang="en-US" b="0" i="1" smtClean="0">
                        <a:latin typeface="Cambria Math" panose="02040503050406030204" pitchFamily="18" charset="0"/>
                      </a:rPr>
                      <m:t>𝜃</m:t>
                    </m:r>
                  </m:oMath>
                </a14:m>
                <a:r>
                  <a:rPr lang="en-US" dirty="0"/>
                  <a:t> tends to drift over time, so we are only weighting its velocity (since the drift is a low frequency behavior caused by non-linearities of the encoder cable and friction).</a:t>
                </a:r>
              </a:p>
              <a:p>
                <a:pPr marL="0" indent="0" algn="just">
                  <a:buNone/>
                </a:pPr>
                <a:r>
                  <a:rPr lang="en-US" dirty="0"/>
                  <a:t>The chosen dataset is a </a:t>
                </a:r>
                <a:r>
                  <a:rPr lang="en-US" b="1" dirty="0"/>
                  <a:t>sweep sine</a:t>
                </a:r>
                <a:r>
                  <a:rPr lang="en-US" dirty="0"/>
                  <a:t>, so as to validate all frequencies.</a:t>
                </a:r>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5326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Slow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21</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We can perform the same optimization also for the slow dynamics.</a:t>
                </a:r>
              </a:p>
              <a:p>
                <a:pPr marL="0" indent="0" algn="just">
                  <a:spcAft>
                    <a:spcPts val="600"/>
                  </a:spcAft>
                  <a:buNone/>
                </a:pPr>
                <a:r>
                  <a:rPr lang="en-US" dirty="0"/>
                  <a:t>In particular, the optimization variables in this case 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𝑠𝑡𝑎𝑡𝑖𝑐</m:t>
                        </m:r>
                        <m:r>
                          <a:rPr lang="en-US" b="0" i="1" smtClean="0">
                            <a:latin typeface="Cambria Math" panose="02040503050406030204" pitchFamily="18" charset="0"/>
                          </a:rPr>
                          <m:t> </m:t>
                        </m:r>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 </m:t>
                    </m:r>
                    <m:r>
                      <a:rPr lang="en-US" b="0" i="1" smtClean="0">
                        <a:latin typeface="Cambria Math" panose="02040503050406030204" pitchFamily="18" charset="0"/>
                      </a:rPr>
                      <m:t>𝑘</m:t>
                    </m:r>
                  </m:oMath>
                </a14:m>
                <a:endParaRPr lang="en-US" dirty="0"/>
              </a:p>
              <a:p>
                <a:pPr marL="0" indent="0" algn="just">
                  <a:buNone/>
                </a:pPr>
                <a:r>
                  <a:rPr lang="en-US" dirty="0"/>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0.5   1.5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dirty="0"/>
                  <a:t> for each optimization variable.</a:t>
                </a:r>
              </a:p>
              <a:p>
                <a:pPr marL="0" indent="0" algn="just">
                  <a:buNone/>
                </a:pPr>
                <a:r>
                  <a:rPr lang="en-US" dirty="0"/>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m:t>
                    </m:r>
                    <m:r>
                      <a:rPr lang="en-US" i="1" smtClean="0">
                        <a:latin typeface="Cambria Math" panose="02040503050406030204" pitchFamily="18" charset="0"/>
                      </a:rPr>
                      <m:t>0</m:t>
                    </m:r>
                  </m:oMath>
                </a14:m>
                <a:r>
                  <a:rPr lang="en-US" dirty="0"/>
                  <a:t> (we do not want to estimate correctly </a:t>
                </a:r>
                <a14:m>
                  <m:oMath xmlns:m="http://schemas.openxmlformats.org/officeDocument/2006/math">
                    <m:r>
                      <a:rPr lang="en-US" b="0" i="1" smtClean="0">
                        <a:latin typeface="Cambria Math" panose="02040503050406030204" pitchFamily="18" charset="0"/>
                      </a:rPr>
                      <m:t>𝛼</m:t>
                    </m:r>
                  </m:oMath>
                </a14:m>
                <a:r>
                  <a:rPr lang="en-US" dirty="0"/>
                  <a:t> but just the slow dynamics of </a:t>
                </a:r>
                <a14:m>
                  <m:oMath xmlns:m="http://schemas.openxmlformats.org/officeDocument/2006/math">
                    <m:r>
                      <a:rPr lang="en-US" b="0" i="1" smtClean="0">
                        <a:latin typeface="Cambria Math" panose="02040503050406030204" pitchFamily="18" charset="0"/>
                      </a:rPr>
                      <m:t>𝜃</m:t>
                    </m:r>
                  </m:oMath>
                </a14:m>
                <a:r>
                  <a:rPr lang="en-US" dirty="0"/>
                  <a:t>.</a:t>
                </a:r>
              </a:p>
              <a:p>
                <a:pPr marL="0" indent="0" algn="just">
                  <a:buNone/>
                </a:pPr>
                <a:endParaRPr lang="en-US" dirty="0"/>
              </a:p>
              <a:p>
                <a:pPr marL="0" indent="0" algn="just">
                  <a:buNone/>
                </a:pPr>
                <a:endParaRPr lang="en-US" dirty="0"/>
              </a:p>
              <a:p>
                <a:pPr marL="0" indent="0" algn="just">
                  <a:spcAft>
                    <a:spcPts val="600"/>
                  </a:spcAft>
                  <a:buNone/>
                </a:pPr>
                <a:endParaRPr lang="en-US" dirty="0"/>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306204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22</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SIMULATOR</a:t>
            </a:r>
          </a:p>
          <a:p>
            <a:pPr algn="ctr"/>
            <a:r>
              <a:rPr lang="en-US" sz="6000" b="1" dirty="0">
                <a:solidFill>
                  <a:srgbClr val="FEFBF3"/>
                </a:solidFill>
              </a:rPr>
              <a:t>DESIGN</a:t>
            </a:r>
            <a:endParaRPr lang="en-US" sz="8000" b="1" dirty="0">
              <a:solidFill>
                <a:srgbClr val="FEFBF3"/>
              </a:solidFill>
            </a:endParaRPr>
          </a:p>
        </p:txBody>
      </p:sp>
      <p:sp>
        <p:nvSpPr>
          <p:cNvPr id="7" name="Footer Placeholder 3">
            <a:extLst>
              <a:ext uri="{FF2B5EF4-FFF2-40B4-BE49-F238E27FC236}">
                <a16:creationId xmlns:a16="http://schemas.microsoft.com/office/drawing/2014/main" id="{ECEFC4A2-ECD8-4972-B0AC-F91467AA4C47}"/>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251067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Simulator</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23</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The simulator solves the previously mentioned dynamics.</a:t>
                </a:r>
              </a:p>
              <a:p>
                <a:pPr marL="0" indent="0" algn="just">
                  <a:spcAft>
                    <a:spcPts val="600"/>
                  </a:spcAft>
                  <a:buNone/>
                </a:pPr>
                <a:r>
                  <a:rPr lang="en-US" dirty="0"/>
                  <a:t>(The mechanism for the saturation on </a:t>
                </a:r>
                <a14:m>
                  <m:oMath xmlns:m="http://schemas.openxmlformats.org/officeDocument/2006/math">
                    <m:r>
                      <a:rPr lang="en-US" b="0" i="1" smtClean="0">
                        <a:latin typeface="Cambria Math" panose="02040503050406030204" pitchFamily="18" charset="0"/>
                      </a:rPr>
                      <m:t>𝜃</m:t>
                    </m:r>
                  </m:oMath>
                </a14:m>
                <a:r>
                  <a:rPr lang="en-US" dirty="0"/>
                  <a:t> is not reported here)</a:t>
                </a:r>
              </a:p>
              <a:p>
                <a:pPr marL="0" indent="0" algn="just">
                  <a:buNone/>
                </a:pPr>
                <a:endParaRPr lang="en-US" dirty="0"/>
              </a:p>
              <a:p>
                <a:pPr marL="0" indent="0" algn="just">
                  <a:spcAft>
                    <a:spcPts val="600"/>
                  </a:spcAft>
                  <a:buNone/>
                </a:pPr>
                <a:endParaRPr lang="en-US" dirty="0"/>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grpSp>
        <p:nvGrpSpPr>
          <p:cNvPr id="124" name="Group 123">
            <a:extLst>
              <a:ext uri="{FF2B5EF4-FFF2-40B4-BE49-F238E27FC236}">
                <a16:creationId xmlns:a16="http://schemas.microsoft.com/office/drawing/2014/main" id="{B6B8225F-C44D-43FA-BF31-D652C02B7A09}"/>
              </a:ext>
            </a:extLst>
          </p:cNvPr>
          <p:cNvGrpSpPr/>
          <p:nvPr/>
        </p:nvGrpSpPr>
        <p:grpSpPr>
          <a:xfrm>
            <a:off x="704156" y="2960759"/>
            <a:ext cx="10166258" cy="1797356"/>
            <a:chOff x="770831" y="2875468"/>
            <a:chExt cx="10166258" cy="1797356"/>
          </a:xfrm>
        </p:grpSpPr>
        <p:sp>
          <p:nvSpPr>
            <p:cNvPr id="9" name="Rectangle: Rounded Corners 8">
              <a:extLst>
                <a:ext uri="{FF2B5EF4-FFF2-40B4-BE49-F238E27FC236}">
                  <a16:creationId xmlns:a16="http://schemas.microsoft.com/office/drawing/2014/main" id="{937C0904-534B-4081-ABBD-BFBAC0BBB658}"/>
                </a:ext>
              </a:extLst>
            </p:cNvPr>
            <p:cNvSpPr/>
            <p:nvPr/>
          </p:nvSpPr>
          <p:spPr>
            <a:xfrm>
              <a:off x="5078139" y="2937498"/>
              <a:ext cx="2024914" cy="1735326"/>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C5B7BD0-2154-4E07-837B-DEDFC86A7504}"/>
                </a:ext>
              </a:extLst>
            </p:cNvPr>
            <p:cNvCxnSpPr>
              <a:cxnSpLocks/>
            </p:cNvCxnSpPr>
            <p:nvPr/>
          </p:nvCxnSpPr>
          <p:spPr>
            <a:xfrm>
              <a:off x="7103053" y="3453396"/>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26902A-3D07-408C-A965-DF31B74EA371}"/>
                </a:ext>
              </a:extLst>
            </p:cNvPr>
            <p:cNvSpPr txBox="1"/>
            <p:nvPr/>
          </p:nvSpPr>
          <p:spPr>
            <a:xfrm>
              <a:off x="5270390" y="3479547"/>
              <a:ext cx="1642663" cy="646331"/>
            </a:xfrm>
            <a:prstGeom prst="rect">
              <a:avLst/>
            </a:prstGeom>
            <a:noFill/>
          </p:spPr>
          <p:txBody>
            <a:bodyPr wrap="square" rtlCol="0">
              <a:spAutoFit/>
            </a:bodyPr>
            <a:lstStyle/>
            <a:p>
              <a:pPr algn="ctr"/>
              <a:r>
                <a:rPr lang="en-US" b="1" dirty="0"/>
                <a:t>Acceleration Computation</a:t>
              </a:r>
            </a:p>
          </p:txBody>
        </p:sp>
        <p:cxnSp>
          <p:nvCxnSpPr>
            <p:cNvPr id="38" name="Straight Arrow Connector 37">
              <a:extLst>
                <a:ext uri="{FF2B5EF4-FFF2-40B4-BE49-F238E27FC236}">
                  <a16:creationId xmlns:a16="http://schemas.microsoft.com/office/drawing/2014/main" id="{87BDBBF2-CAA3-4C1B-BFDC-F4827702745E}"/>
                </a:ext>
              </a:extLst>
            </p:cNvPr>
            <p:cNvCxnSpPr>
              <a:cxnSpLocks/>
            </p:cNvCxnSpPr>
            <p:nvPr/>
          </p:nvCxnSpPr>
          <p:spPr>
            <a:xfrm>
              <a:off x="7103052" y="4125878"/>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4321FAA-DA71-4D38-9418-2D57859D34CC}"/>
                    </a:ext>
                  </a:extLst>
                </p:cNvPr>
                <p:cNvSpPr txBox="1"/>
                <p:nvPr/>
              </p:nvSpPr>
              <p:spPr>
                <a:xfrm>
                  <a:off x="7427528" y="3083797"/>
                  <a:ext cx="532150" cy="38542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p:sp>
              <p:nvSpPr>
                <p:cNvPr id="39" name="TextBox 38">
                  <a:extLst>
                    <a:ext uri="{FF2B5EF4-FFF2-40B4-BE49-F238E27FC236}">
                      <a16:creationId xmlns:a16="http://schemas.microsoft.com/office/drawing/2014/main" id="{94321FAA-DA71-4D38-9418-2D57859D34CC}"/>
                    </a:ext>
                  </a:extLst>
                </p:cNvPr>
                <p:cNvSpPr txBox="1">
                  <a:spLocks noRot="1" noChangeAspect="1" noMove="1" noResize="1" noEditPoints="1" noAdjustHandles="1" noChangeArrowheads="1" noChangeShapeType="1" noTextEdit="1"/>
                </p:cNvSpPr>
                <p:nvPr/>
              </p:nvSpPr>
              <p:spPr>
                <a:xfrm>
                  <a:off x="7427528" y="3083797"/>
                  <a:ext cx="532150" cy="385427"/>
                </a:xfrm>
                <a:prstGeom prst="rect">
                  <a:avLst/>
                </a:prstGeom>
                <a:blipFill>
                  <a:blip r:embed="rId3"/>
                  <a:stretch>
                    <a:fillRect r="-204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2B7E3A0-81B4-4149-A988-DE3EEBCDCC1B}"/>
                    </a:ext>
                  </a:extLst>
                </p:cNvPr>
                <p:cNvSpPr txBox="1"/>
                <p:nvPr/>
              </p:nvSpPr>
              <p:spPr>
                <a:xfrm>
                  <a:off x="7389427" y="3752707"/>
                  <a:ext cx="5321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dirty="0"/>
                </a:p>
              </p:txBody>
            </p:sp>
          </mc:Choice>
          <mc:Fallback>
            <p:sp>
              <p:nvSpPr>
                <p:cNvPr id="40" name="TextBox 39">
                  <a:extLst>
                    <a:ext uri="{FF2B5EF4-FFF2-40B4-BE49-F238E27FC236}">
                      <a16:creationId xmlns:a16="http://schemas.microsoft.com/office/drawing/2014/main" id="{42B7E3A0-81B4-4149-A988-DE3EEBCDCC1B}"/>
                    </a:ext>
                  </a:extLst>
                </p:cNvPr>
                <p:cNvSpPr txBox="1">
                  <a:spLocks noRot="1" noChangeAspect="1" noMove="1" noResize="1" noEditPoints="1" noAdjustHandles="1" noChangeArrowheads="1" noChangeShapeType="1" noTextEdit="1"/>
                </p:cNvSpPr>
                <p:nvPr/>
              </p:nvSpPr>
              <p:spPr>
                <a:xfrm>
                  <a:off x="7389427" y="3752707"/>
                  <a:ext cx="532150" cy="369332"/>
                </a:xfrm>
                <a:prstGeom prst="rect">
                  <a:avLst/>
                </a:prstGeom>
                <a:blipFill>
                  <a:blip r:embed="rId4"/>
                  <a:stretch>
                    <a:fillRect r="-20455"/>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DB41805B-C61F-41C6-AC29-FC1956A8E2E2}"/>
                </a:ext>
              </a:extLst>
            </p:cNvPr>
            <p:cNvGrpSpPr/>
            <p:nvPr/>
          </p:nvGrpSpPr>
          <p:grpSpPr>
            <a:xfrm>
              <a:off x="8241065" y="3105845"/>
              <a:ext cx="532150" cy="636289"/>
              <a:chOff x="6962828" y="2078091"/>
              <a:chExt cx="532150" cy="636289"/>
            </a:xfrm>
          </p:grpSpPr>
          <p:sp>
            <p:nvSpPr>
              <p:cNvPr id="41" name="Rectangle: Rounded Corners 40">
                <a:extLst>
                  <a:ext uri="{FF2B5EF4-FFF2-40B4-BE49-F238E27FC236}">
                    <a16:creationId xmlns:a16="http://schemas.microsoft.com/office/drawing/2014/main" id="{920CA83A-8798-44B9-9FF2-E372F366076D}"/>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EBF1444-AFB0-43F7-A3CC-7C92D4A3D95D}"/>
                      </a:ext>
                    </a:extLst>
                  </p:cNvPr>
                  <p:cNvSpPr txBox="1"/>
                  <p:nvPr/>
                </p:nvSpPr>
                <p:spPr>
                  <a:xfrm>
                    <a:off x="6962828" y="2078091"/>
                    <a:ext cx="532150" cy="6347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p:sp>
                <p:nvSpPr>
                  <p:cNvPr id="42" name="TextBox 41">
                    <a:extLst>
                      <a:ext uri="{FF2B5EF4-FFF2-40B4-BE49-F238E27FC236}">
                        <a16:creationId xmlns:a16="http://schemas.microsoft.com/office/drawing/2014/main" id="{4EBF1444-AFB0-43F7-A3CC-7C92D4A3D95D}"/>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5"/>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D8DF4779-5CFE-43D6-8884-D6CA5068CFBC}"/>
                </a:ext>
              </a:extLst>
            </p:cNvPr>
            <p:cNvGrpSpPr/>
            <p:nvPr/>
          </p:nvGrpSpPr>
          <p:grpSpPr>
            <a:xfrm>
              <a:off x="8241065" y="3813901"/>
              <a:ext cx="532150" cy="636289"/>
              <a:chOff x="6962828" y="2078091"/>
              <a:chExt cx="532150" cy="636289"/>
            </a:xfrm>
          </p:grpSpPr>
          <p:sp>
            <p:nvSpPr>
              <p:cNvPr id="45" name="Rectangle: Rounded Corners 44">
                <a:extLst>
                  <a:ext uri="{FF2B5EF4-FFF2-40B4-BE49-F238E27FC236}">
                    <a16:creationId xmlns:a16="http://schemas.microsoft.com/office/drawing/2014/main" id="{C9741148-1916-4AE0-AD0F-53691381C75E}"/>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F771040-93AB-4A0F-BD95-66787BEAE798}"/>
                      </a:ext>
                    </a:extLst>
                  </p:cNvPr>
                  <p:cNvSpPr txBox="1"/>
                  <p:nvPr/>
                </p:nvSpPr>
                <p:spPr>
                  <a:xfrm>
                    <a:off x="6962828" y="2078091"/>
                    <a:ext cx="532150" cy="6347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p:sp>
                <p:nvSpPr>
                  <p:cNvPr id="46" name="TextBox 45">
                    <a:extLst>
                      <a:ext uri="{FF2B5EF4-FFF2-40B4-BE49-F238E27FC236}">
                        <a16:creationId xmlns:a16="http://schemas.microsoft.com/office/drawing/2014/main" id="{CF771040-93AB-4A0F-BD95-66787BEAE798}"/>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6"/>
                    <a:stretch>
                      <a:fillRect/>
                    </a:stretch>
                  </a:blipFill>
                </p:spPr>
                <p:txBody>
                  <a:bodyPr/>
                  <a:lstStyle/>
                  <a:p>
                    <a:r>
                      <a:rPr lang="en-US">
                        <a:noFill/>
                      </a:rPr>
                      <a:t> </a:t>
                    </a:r>
                  </a:p>
                </p:txBody>
              </p:sp>
            </mc:Fallback>
          </mc:AlternateContent>
        </p:grpSp>
        <p:cxnSp>
          <p:nvCxnSpPr>
            <p:cNvPr id="48" name="Straight Arrow Connector 47">
              <a:extLst>
                <a:ext uri="{FF2B5EF4-FFF2-40B4-BE49-F238E27FC236}">
                  <a16:creationId xmlns:a16="http://schemas.microsoft.com/office/drawing/2014/main" id="{50A69986-92A7-417B-AEE3-3E1F672102F1}"/>
                </a:ext>
              </a:extLst>
            </p:cNvPr>
            <p:cNvCxnSpPr>
              <a:cxnSpLocks/>
              <a:stCxn id="41" idx="3"/>
              <a:endCxn id="54" idx="1"/>
            </p:cNvCxnSpPr>
            <p:nvPr/>
          </p:nvCxnSpPr>
          <p:spPr>
            <a:xfrm>
              <a:off x="8773215" y="3425039"/>
              <a:ext cx="823100" cy="576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F6A0A71C-0DAE-4BE3-81D8-4A87631534C0}"/>
                    </a:ext>
                  </a:extLst>
                </p:cNvPr>
                <p:cNvSpPr txBox="1"/>
                <p:nvPr/>
              </p:nvSpPr>
              <p:spPr>
                <a:xfrm>
                  <a:off x="8970453" y="3075902"/>
                  <a:ext cx="532150" cy="38542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p:sp>
              <p:nvSpPr>
                <p:cNvPr id="50" name="TextBox 49">
                  <a:extLst>
                    <a:ext uri="{FF2B5EF4-FFF2-40B4-BE49-F238E27FC236}">
                      <a16:creationId xmlns:a16="http://schemas.microsoft.com/office/drawing/2014/main" id="{F6A0A71C-0DAE-4BE3-81D8-4A87631534C0}"/>
                    </a:ext>
                  </a:extLst>
                </p:cNvPr>
                <p:cNvSpPr txBox="1">
                  <a:spLocks noRot="1" noChangeAspect="1" noMove="1" noResize="1" noEditPoints="1" noAdjustHandles="1" noChangeArrowheads="1" noChangeShapeType="1" noTextEdit="1"/>
                </p:cNvSpPr>
                <p:nvPr/>
              </p:nvSpPr>
              <p:spPr>
                <a:xfrm>
                  <a:off x="8970453" y="3075902"/>
                  <a:ext cx="532150" cy="385427"/>
                </a:xfrm>
                <a:prstGeom prst="rect">
                  <a:avLst/>
                </a:prstGeom>
                <a:blipFill>
                  <a:blip r:embed="rId7"/>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9FE8B68-94FE-432E-8FCA-2282B4ED9313}"/>
                </a:ext>
              </a:extLst>
            </p:cNvPr>
            <p:cNvCxnSpPr>
              <a:cxnSpLocks/>
              <a:stCxn id="46" idx="3"/>
              <a:endCxn id="57" idx="1"/>
            </p:cNvCxnSpPr>
            <p:nvPr/>
          </p:nvCxnSpPr>
          <p:spPr>
            <a:xfrm>
              <a:off x="8773215" y="4131296"/>
              <a:ext cx="823100" cy="2964"/>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97167921-BC51-4479-A088-44E829C19E68}"/>
                    </a:ext>
                  </a:extLst>
                </p:cNvPr>
                <p:cNvSpPr txBox="1"/>
                <p:nvPr/>
              </p:nvSpPr>
              <p:spPr>
                <a:xfrm>
                  <a:off x="8970453" y="3779330"/>
                  <a:ext cx="5321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dirty="0"/>
                </a:p>
              </p:txBody>
            </p:sp>
          </mc:Choice>
          <mc:Fallback>
            <p:sp>
              <p:nvSpPr>
                <p:cNvPr id="52" name="TextBox 51">
                  <a:extLst>
                    <a:ext uri="{FF2B5EF4-FFF2-40B4-BE49-F238E27FC236}">
                      <a16:creationId xmlns:a16="http://schemas.microsoft.com/office/drawing/2014/main" id="{97167921-BC51-4479-A088-44E829C19E68}"/>
                    </a:ext>
                  </a:extLst>
                </p:cNvPr>
                <p:cNvSpPr txBox="1">
                  <a:spLocks noRot="1" noChangeAspect="1" noMove="1" noResize="1" noEditPoints="1" noAdjustHandles="1" noChangeArrowheads="1" noChangeShapeType="1" noTextEdit="1"/>
                </p:cNvSpPr>
                <p:nvPr/>
              </p:nvSpPr>
              <p:spPr>
                <a:xfrm>
                  <a:off x="8970453" y="3779330"/>
                  <a:ext cx="532150" cy="369332"/>
                </a:xfrm>
                <a:prstGeom prst="rect">
                  <a:avLst/>
                </a:prstGeom>
                <a:blipFill>
                  <a:blip r:embed="rId8"/>
                  <a:stretch>
                    <a:fillRect/>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D35022A6-4011-44AA-BCEE-070E2B71B5BE}"/>
                </a:ext>
              </a:extLst>
            </p:cNvPr>
            <p:cNvGrpSpPr/>
            <p:nvPr/>
          </p:nvGrpSpPr>
          <p:grpSpPr>
            <a:xfrm>
              <a:off x="9596315" y="3111605"/>
              <a:ext cx="532150" cy="636289"/>
              <a:chOff x="6962828" y="2078091"/>
              <a:chExt cx="532150" cy="636289"/>
            </a:xfrm>
          </p:grpSpPr>
          <p:sp>
            <p:nvSpPr>
              <p:cNvPr id="54" name="Rectangle: Rounded Corners 53">
                <a:extLst>
                  <a:ext uri="{FF2B5EF4-FFF2-40B4-BE49-F238E27FC236}">
                    <a16:creationId xmlns:a16="http://schemas.microsoft.com/office/drawing/2014/main" id="{E4293E71-DBB5-474B-BEC1-B3A7137C71A2}"/>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870CD2A4-9D3C-43BD-9689-1CEE14B930F5}"/>
                      </a:ext>
                    </a:extLst>
                  </p:cNvPr>
                  <p:cNvSpPr txBox="1"/>
                  <p:nvPr/>
                </p:nvSpPr>
                <p:spPr>
                  <a:xfrm>
                    <a:off x="6962828" y="2078091"/>
                    <a:ext cx="532150" cy="6347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p:sp>
                <p:nvSpPr>
                  <p:cNvPr id="55" name="TextBox 54">
                    <a:extLst>
                      <a:ext uri="{FF2B5EF4-FFF2-40B4-BE49-F238E27FC236}">
                        <a16:creationId xmlns:a16="http://schemas.microsoft.com/office/drawing/2014/main" id="{870CD2A4-9D3C-43BD-9689-1CEE14B930F5}"/>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9"/>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31DD7DAF-D30A-4FD0-8783-971C7F17C52D}"/>
                </a:ext>
              </a:extLst>
            </p:cNvPr>
            <p:cNvGrpSpPr/>
            <p:nvPr/>
          </p:nvGrpSpPr>
          <p:grpSpPr>
            <a:xfrm>
              <a:off x="9596315" y="3815066"/>
              <a:ext cx="532150" cy="636289"/>
              <a:chOff x="6962828" y="2078091"/>
              <a:chExt cx="532150" cy="636289"/>
            </a:xfrm>
          </p:grpSpPr>
          <p:sp>
            <p:nvSpPr>
              <p:cNvPr id="57" name="Rectangle: Rounded Corners 56">
                <a:extLst>
                  <a:ext uri="{FF2B5EF4-FFF2-40B4-BE49-F238E27FC236}">
                    <a16:creationId xmlns:a16="http://schemas.microsoft.com/office/drawing/2014/main" id="{DC7805C2-7A20-46B6-A528-2BD30B3962DA}"/>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FB19C6B6-76DF-4546-BDF1-4E5CB81841AA}"/>
                      </a:ext>
                    </a:extLst>
                  </p:cNvPr>
                  <p:cNvSpPr txBox="1"/>
                  <p:nvPr/>
                </p:nvSpPr>
                <p:spPr>
                  <a:xfrm>
                    <a:off x="6962828" y="2078091"/>
                    <a:ext cx="532150" cy="6347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p:sp>
                <p:nvSpPr>
                  <p:cNvPr id="58" name="TextBox 57">
                    <a:extLst>
                      <a:ext uri="{FF2B5EF4-FFF2-40B4-BE49-F238E27FC236}">
                        <a16:creationId xmlns:a16="http://schemas.microsoft.com/office/drawing/2014/main" id="{FB19C6B6-76DF-4546-BDF1-4E5CB81841AA}"/>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10"/>
                    <a:stretch>
                      <a:fillRect/>
                    </a:stretch>
                  </a:blipFill>
                </p:spPr>
                <p:txBody>
                  <a:bodyPr/>
                  <a:lstStyle/>
                  <a:p>
                    <a:r>
                      <a:rPr lang="en-US">
                        <a:noFill/>
                      </a:rPr>
                      <a:t> </a:t>
                    </a:r>
                  </a:p>
                </p:txBody>
              </p:sp>
            </mc:Fallback>
          </mc:AlternateContent>
        </p:grpSp>
        <p:cxnSp>
          <p:nvCxnSpPr>
            <p:cNvPr id="59" name="Straight Arrow Connector 58">
              <a:extLst>
                <a:ext uri="{FF2B5EF4-FFF2-40B4-BE49-F238E27FC236}">
                  <a16:creationId xmlns:a16="http://schemas.microsoft.com/office/drawing/2014/main" id="{48770884-D670-4696-8852-3BA91DA3BC63}"/>
                </a:ext>
              </a:extLst>
            </p:cNvPr>
            <p:cNvCxnSpPr>
              <a:cxnSpLocks/>
              <a:stCxn id="55" idx="3"/>
            </p:cNvCxnSpPr>
            <p:nvPr/>
          </p:nvCxnSpPr>
          <p:spPr>
            <a:xfrm flipV="1">
              <a:off x="10128465" y="3428152"/>
              <a:ext cx="808624" cy="848"/>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C3081D1-3C99-487E-8E71-0FCECAD7D957}"/>
                    </a:ext>
                  </a:extLst>
                </p:cNvPr>
                <p:cNvSpPr txBox="1"/>
                <p:nvPr/>
              </p:nvSpPr>
              <p:spPr>
                <a:xfrm>
                  <a:off x="10318465" y="3060418"/>
                  <a:ext cx="5321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dirty="0"/>
                </a:p>
              </p:txBody>
            </p:sp>
          </mc:Choice>
          <mc:Fallback>
            <p:sp>
              <p:nvSpPr>
                <p:cNvPr id="60" name="TextBox 59">
                  <a:extLst>
                    <a:ext uri="{FF2B5EF4-FFF2-40B4-BE49-F238E27FC236}">
                      <a16:creationId xmlns:a16="http://schemas.microsoft.com/office/drawing/2014/main" id="{9C3081D1-3C99-487E-8E71-0FCECAD7D957}"/>
                    </a:ext>
                  </a:extLst>
                </p:cNvPr>
                <p:cNvSpPr txBox="1">
                  <a:spLocks noRot="1" noChangeAspect="1" noMove="1" noResize="1" noEditPoints="1" noAdjustHandles="1" noChangeArrowheads="1" noChangeShapeType="1" noTextEdit="1"/>
                </p:cNvSpPr>
                <p:nvPr/>
              </p:nvSpPr>
              <p:spPr>
                <a:xfrm>
                  <a:off x="10318465" y="3060418"/>
                  <a:ext cx="532150" cy="369332"/>
                </a:xfrm>
                <a:prstGeom prst="rect">
                  <a:avLst/>
                </a:prstGeom>
                <a:blipFill>
                  <a:blip r:embed="rId11"/>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3294ED10-83DD-44E6-98C2-BEC6E53A89EA}"/>
                </a:ext>
              </a:extLst>
            </p:cNvPr>
            <p:cNvCxnSpPr>
              <a:cxnSpLocks/>
              <a:stCxn id="58" idx="3"/>
            </p:cNvCxnSpPr>
            <p:nvPr/>
          </p:nvCxnSpPr>
          <p:spPr>
            <a:xfrm flipV="1">
              <a:off x="10128465" y="4131580"/>
              <a:ext cx="808624" cy="88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AAB6B9D4-D4A8-46A6-8480-0AB7FF0A03B9}"/>
                    </a:ext>
                  </a:extLst>
                </p:cNvPr>
                <p:cNvSpPr txBox="1"/>
                <p:nvPr/>
              </p:nvSpPr>
              <p:spPr>
                <a:xfrm>
                  <a:off x="10318465" y="3763846"/>
                  <a:ext cx="5321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𝜶</m:t>
                        </m:r>
                      </m:oMath>
                    </m:oMathPara>
                  </a14:m>
                  <a:endParaRPr lang="en-US" b="1" dirty="0"/>
                </a:p>
              </p:txBody>
            </p:sp>
          </mc:Choice>
          <mc:Fallback>
            <p:sp>
              <p:nvSpPr>
                <p:cNvPr id="62" name="TextBox 61">
                  <a:extLst>
                    <a:ext uri="{FF2B5EF4-FFF2-40B4-BE49-F238E27FC236}">
                      <a16:creationId xmlns:a16="http://schemas.microsoft.com/office/drawing/2014/main" id="{AAB6B9D4-D4A8-46A6-8480-0AB7FF0A03B9}"/>
                    </a:ext>
                  </a:extLst>
                </p:cNvPr>
                <p:cNvSpPr txBox="1">
                  <a:spLocks noRot="1" noChangeAspect="1" noMove="1" noResize="1" noEditPoints="1" noAdjustHandles="1" noChangeArrowheads="1" noChangeShapeType="1" noTextEdit="1"/>
                </p:cNvSpPr>
                <p:nvPr/>
              </p:nvSpPr>
              <p:spPr>
                <a:xfrm>
                  <a:off x="10318465" y="3763846"/>
                  <a:ext cx="532150" cy="369332"/>
                </a:xfrm>
                <a:prstGeom prst="rect">
                  <a:avLst/>
                </a:prstGeom>
                <a:blipFill>
                  <a:blip r:embed="rId12"/>
                  <a:stretch>
                    <a:fillRect/>
                  </a:stretch>
                </a:blipFill>
              </p:spPr>
              <p:txBody>
                <a:bodyPr/>
                <a:lstStyle/>
                <a:p>
                  <a:r>
                    <a:rPr lang="en-US">
                      <a:noFill/>
                    </a:rPr>
                    <a:t> </a:t>
                  </a:r>
                </a:p>
              </p:txBody>
            </p:sp>
          </mc:Fallback>
        </mc:AlternateContent>
        <p:cxnSp>
          <p:nvCxnSpPr>
            <p:cNvPr id="63" name="Connector: Elbow 62">
              <a:extLst>
                <a:ext uri="{FF2B5EF4-FFF2-40B4-BE49-F238E27FC236}">
                  <a16:creationId xmlns:a16="http://schemas.microsoft.com/office/drawing/2014/main" id="{C1EB5E70-33F7-443B-87E1-50434E5E722A}"/>
                </a:ext>
              </a:extLst>
            </p:cNvPr>
            <p:cNvCxnSpPr>
              <a:cxnSpLocks/>
              <a:stCxn id="42" idx="3"/>
            </p:cNvCxnSpPr>
            <p:nvPr/>
          </p:nvCxnSpPr>
          <p:spPr>
            <a:xfrm flipH="1" flipV="1">
              <a:off x="5078139" y="3273680"/>
              <a:ext cx="3695076" cy="149560"/>
            </a:xfrm>
            <a:prstGeom prst="bentConnector5">
              <a:avLst>
                <a:gd name="adj1" fmla="val -6187"/>
                <a:gd name="adj2" fmla="val 493353"/>
                <a:gd name="adj3" fmla="val 12394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5C7660CC-A753-4BCB-B5AA-38E718C008E1}"/>
                </a:ext>
              </a:extLst>
            </p:cNvPr>
            <p:cNvCxnSpPr>
              <a:cxnSpLocks/>
              <a:stCxn id="55" idx="3"/>
            </p:cNvCxnSpPr>
            <p:nvPr/>
          </p:nvCxnSpPr>
          <p:spPr>
            <a:xfrm flipH="1">
              <a:off x="5078139" y="3429000"/>
              <a:ext cx="5050326" cy="156407"/>
            </a:xfrm>
            <a:prstGeom prst="bentConnector5">
              <a:avLst>
                <a:gd name="adj1" fmla="val -4526"/>
                <a:gd name="adj2" fmla="val -654822"/>
                <a:gd name="adj3" fmla="val 122387"/>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47901E5-CBBF-4552-90DF-FC213B9B4246}"/>
                </a:ext>
              </a:extLst>
            </p:cNvPr>
            <p:cNvCxnSpPr>
              <a:cxnSpLocks/>
              <a:stCxn id="45" idx="3"/>
            </p:cNvCxnSpPr>
            <p:nvPr/>
          </p:nvCxnSpPr>
          <p:spPr>
            <a:xfrm flipH="1">
              <a:off x="5078139" y="4133095"/>
              <a:ext cx="3695076" cy="228502"/>
            </a:xfrm>
            <a:prstGeom prst="bentConnector5">
              <a:avLst>
                <a:gd name="adj1" fmla="val -6187"/>
                <a:gd name="adj2" fmla="val 351994"/>
                <a:gd name="adj3" fmla="val 12369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CB647A9-7AFF-4ECC-A552-82E332E08665}"/>
                </a:ext>
              </a:extLst>
            </p:cNvPr>
            <p:cNvCxnSpPr>
              <a:cxnSpLocks/>
              <a:stCxn id="107" idx="3"/>
            </p:cNvCxnSpPr>
            <p:nvPr/>
          </p:nvCxnSpPr>
          <p:spPr>
            <a:xfrm>
              <a:off x="3180332" y="3868298"/>
              <a:ext cx="1897807"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9102F33D-41E9-4583-B15D-0703F835B295}"/>
                </a:ext>
              </a:extLst>
            </p:cNvPr>
            <p:cNvCxnSpPr>
              <a:cxnSpLocks/>
              <a:stCxn id="57" idx="3"/>
            </p:cNvCxnSpPr>
            <p:nvPr/>
          </p:nvCxnSpPr>
          <p:spPr>
            <a:xfrm flipH="1">
              <a:off x="5078139" y="4134260"/>
              <a:ext cx="5050326" cy="677"/>
            </a:xfrm>
            <a:prstGeom prst="bentConnector5">
              <a:avLst>
                <a:gd name="adj1" fmla="val -4526"/>
                <a:gd name="adj2" fmla="val 154277696"/>
                <a:gd name="adj3" fmla="val 1218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5" name="TextBox 104">
                  <a:extLst>
                    <a:ext uri="{FF2B5EF4-FFF2-40B4-BE49-F238E27FC236}">
                      <a16:creationId xmlns:a16="http://schemas.microsoft.com/office/drawing/2014/main" id="{660DBC53-E61D-4343-BEDA-1C37DE3EBF1D}"/>
                    </a:ext>
                  </a:extLst>
                </p:cNvPr>
                <p:cNvSpPr txBox="1"/>
                <p:nvPr/>
              </p:nvSpPr>
              <p:spPr>
                <a:xfrm>
                  <a:off x="3276780" y="3498965"/>
                  <a:ext cx="5321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dirty="0"/>
                </a:p>
              </p:txBody>
            </p:sp>
          </mc:Choice>
          <mc:Fallback>
            <p:sp>
              <p:nvSpPr>
                <p:cNvPr id="105" name="TextBox 104">
                  <a:extLst>
                    <a:ext uri="{FF2B5EF4-FFF2-40B4-BE49-F238E27FC236}">
                      <a16:creationId xmlns:a16="http://schemas.microsoft.com/office/drawing/2014/main" id="{660DBC53-E61D-4343-BEDA-1C37DE3EBF1D}"/>
                    </a:ext>
                  </a:extLst>
                </p:cNvPr>
                <p:cNvSpPr txBox="1">
                  <a:spLocks noRot="1" noChangeAspect="1" noMove="1" noResize="1" noEditPoints="1" noAdjustHandles="1" noChangeArrowheads="1" noChangeShapeType="1" noTextEdit="1"/>
                </p:cNvSpPr>
                <p:nvPr/>
              </p:nvSpPr>
              <p:spPr>
                <a:xfrm>
                  <a:off x="3276780" y="3498965"/>
                  <a:ext cx="532150" cy="369332"/>
                </a:xfrm>
                <a:prstGeom prst="rect">
                  <a:avLst/>
                </a:prstGeom>
                <a:blipFill>
                  <a:blip r:embed="rId13"/>
                  <a:stretch>
                    <a:fillRect/>
                  </a:stretch>
                </a:blipFill>
              </p:spPr>
              <p:txBody>
                <a:bodyPr/>
                <a:lstStyle/>
                <a:p>
                  <a:r>
                    <a:rPr lang="en-US">
                      <a:noFill/>
                    </a:rPr>
                    <a:t> </a:t>
                  </a:r>
                </a:p>
              </p:txBody>
            </p:sp>
          </mc:Fallback>
        </mc:AlternateContent>
        <p:sp>
          <p:nvSpPr>
            <p:cNvPr id="107" name="Rectangle: Rounded Corners 106">
              <a:extLst>
                <a:ext uri="{FF2B5EF4-FFF2-40B4-BE49-F238E27FC236}">
                  <a16:creationId xmlns:a16="http://schemas.microsoft.com/office/drawing/2014/main" id="{87CBB6F5-17F6-4BE9-B0EF-E59E73D2915F}"/>
                </a:ext>
              </a:extLst>
            </p:cNvPr>
            <p:cNvSpPr/>
            <p:nvPr/>
          </p:nvSpPr>
          <p:spPr>
            <a:xfrm>
              <a:off x="1781606" y="3432829"/>
              <a:ext cx="1398726" cy="870938"/>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2454D73-2CB6-4C6F-A039-4FE1A4B278CF}"/>
                </a:ext>
              </a:extLst>
            </p:cNvPr>
            <p:cNvSpPr txBox="1"/>
            <p:nvPr/>
          </p:nvSpPr>
          <p:spPr>
            <a:xfrm>
              <a:off x="1862544" y="3545132"/>
              <a:ext cx="1191957" cy="646331"/>
            </a:xfrm>
            <a:prstGeom prst="rect">
              <a:avLst/>
            </a:prstGeom>
            <a:noFill/>
          </p:spPr>
          <p:txBody>
            <a:bodyPr wrap="square" rtlCol="0">
              <a:spAutoFit/>
            </a:bodyPr>
            <a:lstStyle/>
            <a:p>
              <a:pPr algn="ctr"/>
              <a:r>
                <a:rPr lang="en-US" b="1" dirty="0"/>
                <a:t>Motor Model</a:t>
              </a:r>
            </a:p>
          </p:txBody>
        </p:sp>
        <p:cxnSp>
          <p:nvCxnSpPr>
            <p:cNvPr id="113" name="Straight Arrow Connector 112">
              <a:extLst>
                <a:ext uri="{FF2B5EF4-FFF2-40B4-BE49-F238E27FC236}">
                  <a16:creationId xmlns:a16="http://schemas.microsoft.com/office/drawing/2014/main" id="{E9EB815F-7649-45A2-AB8C-5A0E6FFA6332}"/>
                </a:ext>
              </a:extLst>
            </p:cNvPr>
            <p:cNvCxnSpPr>
              <a:cxnSpLocks/>
              <a:endCxn id="107" idx="1"/>
            </p:cNvCxnSpPr>
            <p:nvPr/>
          </p:nvCxnSpPr>
          <p:spPr>
            <a:xfrm>
              <a:off x="785813" y="3862388"/>
              <a:ext cx="995793" cy="591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733F4B60-1107-48A3-A5A2-27E124134650}"/>
                    </a:ext>
                  </a:extLst>
                </p:cNvPr>
                <p:cNvSpPr txBox="1"/>
                <p:nvPr/>
              </p:nvSpPr>
              <p:spPr>
                <a:xfrm>
                  <a:off x="770831" y="3469224"/>
                  <a:ext cx="53215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b="1" dirty="0"/>
                </a:p>
              </p:txBody>
            </p:sp>
          </mc:Choice>
          <mc:Fallback>
            <p:sp>
              <p:nvSpPr>
                <p:cNvPr id="116" name="TextBox 115">
                  <a:extLst>
                    <a:ext uri="{FF2B5EF4-FFF2-40B4-BE49-F238E27FC236}">
                      <a16:creationId xmlns:a16="http://schemas.microsoft.com/office/drawing/2014/main" id="{733F4B60-1107-48A3-A5A2-27E124134650}"/>
                    </a:ext>
                  </a:extLst>
                </p:cNvPr>
                <p:cNvSpPr txBox="1">
                  <a:spLocks noRot="1" noChangeAspect="1" noMove="1" noResize="1" noEditPoints="1" noAdjustHandles="1" noChangeArrowheads="1" noChangeShapeType="1" noTextEdit="1"/>
                </p:cNvSpPr>
                <p:nvPr/>
              </p:nvSpPr>
              <p:spPr>
                <a:xfrm>
                  <a:off x="770831" y="3469224"/>
                  <a:ext cx="532150" cy="369332"/>
                </a:xfrm>
                <a:prstGeom prst="rect">
                  <a:avLst/>
                </a:prstGeom>
                <a:blipFill>
                  <a:blip r:embed="rId14"/>
                  <a:stretch>
                    <a:fillRect/>
                  </a:stretch>
                </a:blipFill>
              </p:spPr>
              <p:txBody>
                <a:bodyPr/>
                <a:lstStyle/>
                <a:p>
                  <a:r>
                    <a:rPr lang="en-US">
                      <a:noFill/>
                    </a:rPr>
                    <a:t> </a:t>
                  </a:r>
                </a:p>
              </p:txBody>
            </p:sp>
          </mc:Fallback>
        </mc:AlternateContent>
        <p:cxnSp>
          <p:nvCxnSpPr>
            <p:cNvPr id="118" name="Connector: Elbow 117">
              <a:extLst>
                <a:ext uri="{FF2B5EF4-FFF2-40B4-BE49-F238E27FC236}">
                  <a16:creationId xmlns:a16="http://schemas.microsoft.com/office/drawing/2014/main" id="{B2BE4CDF-42EE-441C-8B89-D929A754E3BF}"/>
                </a:ext>
              </a:extLst>
            </p:cNvPr>
            <p:cNvCxnSpPr>
              <a:cxnSpLocks/>
              <a:stCxn id="42" idx="3"/>
              <a:endCxn id="107" idx="0"/>
            </p:cNvCxnSpPr>
            <p:nvPr/>
          </p:nvCxnSpPr>
          <p:spPr>
            <a:xfrm flipH="1">
              <a:off x="2480969" y="3423240"/>
              <a:ext cx="6292246" cy="9589"/>
            </a:xfrm>
            <a:prstGeom prst="bentConnector4">
              <a:avLst>
                <a:gd name="adj1" fmla="val -3633"/>
                <a:gd name="adj2" fmla="val -771072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D43CD7E6-D82E-4D1C-A498-EEDA18A91F35}"/>
                    </a:ext>
                  </a:extLst>
                </p:cNvPr>
                <p:cNvSpPr txBox="1"/>
                <p:nvPr/>
              </p:nvSpPr>
              <p:spPr>
                <a:xfrm>
                  <a:off x="2052727" y="2875468"/>
                  <a:ext cx="532150" cy="38542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p:sp>
              <p:nvSpPr>
                <p:cNvPr id="123" name="TextBox 122">
                  <a:extLst>
                    <a:ext uri="{FF2B5EF4-FFF2-40B4-BE49-F238E27FC236}">
                      <a16:creationId xmlns:a16="http://schemas.microsoft.com/office/drawing/2014/main" id="{D43CD7E6-D82E-4D1C-A498-EEDA18A91F35}"/>
                    </a:ext>
                  </a:extLst>
                </p:cNvPr>
                <p:cNvSpPr txBox="1">
                  <a:spLocks noRot="1" noChangeAspect="1" noMove="1" noResize="1" noEditPoints="1" noAdjustHandles="1" noChangeArrowheads="1" noChangeShapeType="1" noTextEdit="1"/>
                </p:cNvSpPr>
                <p:nvPr/>
              </p:nvSpPr>
              <p:spPr>
                <a:xfrm>
                  <a:off x="2052727" y="2875468"/>
                  <a:ext cx="532150" cy="385427"/>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499458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24</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CONTROLLER</a:t>
            </a:r>
          </a:p>
          <a:p>
            <a:pPr algn="ctr"/>
            <a:r>
              <a:rPr lang="en-US" sz="6000" b="1" dirty="0">
                <a:solidFill>
                  <a:srgbClr val="FEFBF3"/>
                </a:solidFill>
              </a:rPr>
              <a:t>DESIGN</a:t>
            </a:r>
            <a:endParaRPr lang="en-US" sz="8000" b="1" dirty="0">
              <a:solidFill>
                <a:srgbClr val="FEFBF3"/>
              </a:solidFill>
            </a:endParaRPr>
          </a:p>
        </p:txBody>
      </p:sp>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414508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MODEL</a:t>
            </a:r>
          </a:p>
          <a:p>
            <a:pPr algn="ctr"/>
            <a:r>
              <a:rPr lang="en-US" sz="6000" b="1" dirty="0">
                <a:solidFill>
                  <a:srgbClr val="FEFBF3"/>
                </a:solidFill>
              </a:rPr>
              <a:t>EQUATIONS</a:t>
            </a:r>
            <a:endParaRPr lang="en-US" sz="8000" b="1" dirty="0">
              <a:solidFill>
                <a:srgbClr val="FEFBF3"/>
              </a:solidFill>
            </a:endParaRPr>
          </a:p>
        </p:txBody>
      </p:sp>
      <p:sp>
        <p:nvSpPr>
          <p:cNvPr id="7" name="Footer Placeholder 3">
            <a:extLst>
              <a:ext uri="{FF2B5EF4-FFF2-40B4-BE49-F238E27FC236}">
                <a16:creationId xmlns:a16="http://schemas.microsoft.com/office/drawing/2014/main" id="{C1371069-E469-4381-9991-62C1C47F9138}"/>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3927890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32E0-D346-404E-B307-47ECD6EEE608}"/>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F6175AE8-D80F-4DBB-96A8-1024D8185B6E}"/>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97C37E72-F7B8-4497-8E60-585E49C4B1D0}"/>
              </a:ext>
            </a:extLst>
          </p:cNvPr>
          <p:cNvSpPr>
            <a:spLocks noGrp="1"/>
          </p:cNvSpPr>
          <p:nvPr>
            <p:ph type="sldNum" sz="quarter" idx="12"/>
          </p:nvPr>
        </p:nvSpPr>
        <p:spPr/>
        <p:txBody>
          <a:bodyPr/>
          <a:lstStyle/>
          <a:p>
            <a:fld id="{F3DDC619-1A6C-4757-A88B-65483DD1A987}" type="slidenum">
              <a:rPr lang="en-US" smtClean="0"/>
              <a:pPr/>
              <a:t>4</a:t>
            </a:fld>
            <a:endParaRPr lang="en-US"/>
          </a:p>
        </p:txBody>
      </p:sp>
      <p:sp>
        <p:nvSpPr>
          <p:cNvPr id="6" name="Footer Placeholder 5">
            <a:extLst>
              <a:ext uri="{FF2B5EF4-FFF2-40B4-BE49-F238E27FC236}">
                <a16:creationId xmlns:a16="http://schemas.microsoft.com/office/drawing/2014/main" id="{F6709F32-68DC-4698-A87E-02C8ECEB5DC7}"/>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65" name="Group 64">
            <a:extLst>
              <a:ext uri="{FF2B5EF4-FFF2-40B4-BE49-F238E27FC236}">
                <a16:creationId xmlns:a16="http://schemas.microsoft.com/office/drawing/2014/main" id="{9787B8FF-5D86-48AF-A194-DC31EC5B4CFA}"/>
              </a:ext>
            </a:extLst>
          </p:cNvPr>
          <p:cNvGrpSpPr/>
          <p:nvPr/>
        </p:nvGrpSpPr>
        <p:grpSpPr>
          <a:xfrm>
            <a:off x="712868" y="1320878"/>
            <a:ext cx="6453742" cy="4596591"/>
            <a:chOff x="1867413" y="1190315"/>
            <a:chExt cx="6453742" cy="4596591"/>
          </a:xfrm>
        </p:grpSpPr>
        <p:grpSp>
          <p:nvGrpSpPr>
            <p:cNvPr id="63" name="Group 62">
              <a:extLst>
                <a:ext uri="{FF2B5EF4-FFF2-40B4-BE49-F238E27FC236}">
                  <a16:creationId xmlns:a16="http://schemas.microsoft.com/office/drawing/2014/main" id="{ED052D62-49FE-4278-AF34-045AFBEAF33C}"/>
                </a:ext>
              </a:extLst>
            </p:cNvPr>
            <p:cNvGrpSpPr/>
            <p:nvPr/>
          </p:nvGrpSpPr>
          <p:grpSpPr>
            <a:xfrm>
              <a:off x="2344989" y="1190315"/>
              <a:ext cx="5976166" cy="3809152"/>
              <a:chOff x="2344989" y="1190315"/>
              <a:chExt cx="5976166" cy="3809152"/>
            </a:xfrm>
          </p:grpSpPr>
          <p:sp>
            <p:nvSpPr>
              <p:cNvPr id="59" name="Arc 58">
                <a:extLst>
                  <a:ext uri="{FF2B5EF4-FFF2-40B4-BE49-F238E27FC236}">
                    <a16:creationId xmlns:a16="http://schemas.microsoft.com/office/drawing/2014/main" id="{1BCC1A08-2C01-4A98-ACEA-4D37E321D3C9}"/>
                  </a:ext>
                </a:extLst>
              </p:cNvPr>
              <p:cNvSpPr/>
              <p:nvPr/>
            </p:nvSpPr>
            <p:spPr>
              <a:xfrm rot="10030822">
                <a:off x="7510838" y="1269917"/>
                <a:ext cx="302094" cy="546732"/>
              </a:xfrm>
              <a:prstGeom prst="arc">
                <a:avLst>
                  <a:gd name="adj1" fmla="val 16634286"/>
                  <a:gd name="adj2" fmla="val 15761950"/>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A9E2C84B-74B5-4E60-8786-E4AE383F793D}"/>
                  </a:ext>
                </a:extLst>
              </p:cNvPr>
              <p:cNvCxnSpPr>
                <a:cxnSpLocks/>
              </p:cNvCxnSpPr>
              <p:nvPr/>
            </p:nvCxnSpPr>
            <p:spPr>
              <a:xfrm flipV="1">
                <a:off x="5840020" y="1511114"/>
                <a:ext cx="1918798" cy="515215"/>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7745A18-9067-4C82-9E88-1F9E6104A91E}"/>
                  </a:ext>
                </a:extLst>
              </p:cNvPr>
              <p:cNvGrpSpPr/>
              <p:nvPr/>
            </p:nvGrpSpPr>
            <p:grpSpPr>
              <a:xfrm>
                <a:off x="2344989" y="1190315"/>
                <a:ext cx="5976166" cy="3809152"/>
                <a:chOff x="2344989" y="1190315"/>
                <a:chExt cx="5976166" cy="380915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A2092D-51EC-4DD2-8D18-78A29451647E}"/>
                        </a:ext>
                      </a:extLst>
                    </p:cNvPr>
                    <p:cNvSpPr txBox="1"/>
                    <p:nvPr/>
                  </p:nvSpPr>
                  <p:spPr>
                    <a:xfrm>
                      <a:off x="3995775" y="2459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𝜽</m:t>
                            </m:r>
                          </m:oMath>
                        </m:oMathPara>
                      </a14:m>
                      <a:endParaRPr lang="en-US" b="1" dirty="0">
                        <a:solidFill>
                          <a:srgbClr val="C00000"/>
                        </a:solidFill>
                      </a:endParaRPr>
                    </a:p>
                  </p:txBody>
                </p:sp>
              </mc:Choice>
              <mc:Fallback xmlns="">
                <p:sp>
                  <p:nvSpPr>
                    <p:cNvPr id="7" name="TextBox 6">
                      <a:extLst>
                        <a:ext uri="{FF2B5EF4-FFF2-40B4-BE49-F238E27FC236}">
                          <a16:creationId xmlns:a16="http://schemas.microsoft.com/office/drawing/2014/main" id="{E3A2092D-51EC-4DD2-8D18-78A29451647E}"/>
                        </a:ext>
                      </a:extLst>
                    </p:cNvPr>
                    <p:cNvSpPr txBox="1">
                      <a:spLocks noRot="1" noChangeAspect="1" noMove="1" noResize="1" noEditPoints="1" noAdjustHandles="1" noChangeArrowheads="1" noChangeShapeType="1" noTextEdit="1"/>
                    </p:cNvSpPr>
                    <p:nvPr/>
                  </p:nvSpPr>
                  <p:spPr>
                    <a:xfrm>
                      <a:off x="3995775" y="2459259"/>
                      <a:ext cx="480157" cy="369332"/>
                    </a:xfrm>
                    <a:prstGeom prst="rect">
                      <a:avLst/>
                    </a:prstGeom>
                    <a:blipFill>
                      <a:blip r:embed="rId2"/>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01024F4C-9E71-4D1A-AE8E-78EC0782F8FD}"/>
                    </a:ext>
                  </a:extLst>
                </p:cNvPr>
                <p:cNvCxnSpPr>
                  <a:cxnSpLocks/>
                </p:cNvCxnSpPr>
                <p:nvPr/>
              </p:nvCxnSpPr>
              <p:spPr>
                <a:xfrm flipV="1">
                  <a:off x="2619375" y="1965485"/>
                  <a:ext cx="3476625" cy="853915"/>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196FBD-88EA-40C7-A927-137A4F031054}"/>
                    </a:ext>
                  </a:extLst>
                </p:cNvPr>
                <p:cNvCxnSpPr>
                  <a:cxnSpLocks/>
                </p:cNvCxnSpPr>
                <p:nvPr/>
              </p:nvCxnSpPr>
              <p:spPr>
                <a:xfrm flipH="1" flipV="1">
                  <a:off x="2618355" y="1409558"/>
                  <a:ext cx="16681" cy="198167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A0519C-16A9-46D0-B3F7-1C18E4680E24}"/>
                    </a:ext>
                  </a:extLst>
                </p:cNvPr>
                <p:cNvSpPr txBox="1"/>
                <p:nvPr/>
              </p:nvSpPr>
              <p:spPr>
                <a:xfrm rot="20819928">
                  <a:off x="4708810" y="2282652"/>
                  <a:ext cx="696704" cy="369332"/>
                </a:xfrm>
                <a:prstGeom prst="rect">
                  <a:avLst/>
                </a:prstGeom>
                <a:noFill/>
              </p:spPr>
              <p:txBody>
                <a:bodyPr wrap="square" rtlCol="0">
                  <a:spAutoFit/>
                </a:bodyPr>
                <a:lstStyle/>
                <a:p>
                  <a:r>
                    <a:rPr lang="en-US" b="1" dirty="0"/>
                    <a:t>ROD</a:t>
                  </a:r>
                </a:p>
              </p:txBody>
            </p:sp>
            <p:sp>
              <p:nvSpPr>
                <p:cNvPr id="18" name="Oval 17">
                  <a:extLst>
                    <a:ext uri="{FF2B5EF4-FFF2-40B4-BE49-F238E27FC236}">
                      <a16:creationId xmlns:a16="http://schemas.microsoft.com/office/drawing/2014/main" id="{E7B0F83A-C59D-4017-A25E-73734F9270E6}"/>
                    </a:ext>
                  </a:extLst>
                </p:cNvPr>
                <p:cNvSpPr/>
                <p:nvPr/>
              </p:nvSpPr>
              <p:spPr>
                <a:xfrm>
                  <a:off x="4826355" y="2140944"/>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Brace 18">
                  <a:extLst>
                    <a:ext uri="{FF2B5EF4-FFF2-40B4-BE49-F238E27FC236}">
                      <a16:creationId xmlns:a16="http://schemas.microsoft.com/office/drawing/2014/main" id="{4E6BDD40-706F-48B2-8F55-B8EF0A2C66B1}"/>
                    </a:ext>
                  </a:extLst>
                </p:cNvPr>
                <p:cNvSpPr/>
                <p:nvPr/>
              </p:nvSpPr>
              <p:spPr>
                <a:xfrm rot="4509150">
                  <a:off x="3636260" y="1090017"/>
                  <a:ext cx="171381" cy="2237999"/>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2A024E50-BC60-44C8-BDAF-CB3B25AB15C5}"/>
                    </a:ext>
                  </a:extLst>
                </p:cNvPr>
                <p:cNvSpPr/>
                <p:nvPr/>
              </p:nvSpPr>
              <p:spPr>
                <a:xfrm rot="4509150">
                  <a:off x="4186642" y="-75084"/>
                  <a:ext cx="160544" cy="3432931"/>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BE73DE-6357-4D77-B2B1-8374C35C855B}"/>
                        </a:ext>
                      </a:extLst>
                    </p:cNvPr>
                    <p:cNvSpPr txBox="1"/>
                    <p:nvPr/>
                  </p:nvSpPr>
                  <p:spPr>
                    <a:xfrm>
                      <a:off x="3370323" y="1827907"/>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1" name="TextBox 20">
                      <a:extLst>
                        <a:ext uri="{FF2B5EF4-FFF2-40B4-BE49-F238E27FC236}">
                          <a16:creationId xmlns:a16="http://schemas.microsoft.com/office/drawing/2014/main" id="{00BE73DE-6357-4D77-B2B1-8374C35C855B}"/>
                        </a:ext>
                      </a:extLst>
                    </p:cNvPr>
                    <p:cNvSpPr txBox="1">
                      <a:spLocks noRot="1" noChangeAspect="1" noMove="1" noResize="1" noEditPoints="1" noAdjustHandles="1" noChangeArrowheads="1" noChangeShapeType="1" noTextEdit="1"/>
                    </p:cNvSpPr>
                    <p:nvPr/>
                  </p:nvSpPr>
                  <p:spPr>
                    <a:xfrm>
                      <a:off x="3370323" y="1827907"/>
                      <a:ext cx="48015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37AE1B7-4CE8-44A6-AEFE-AB2EA6E68139}"/>
                        </a:ext>
                      </a:extLst>
                    </p:cNvPr>
                    <p:cNvSpPr txBox="1"/>
                    <p:nvPr/>
                  </p:nvSpPr>
                  <p:spPr>
                    <a:xfrm>
                      <a:off x="3827482" y="11903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2" name="TextBox 21">
                      <a:extLst>
                        <a:ext uri="{FF2B5EF4-FFF2-40B4-BE49-F238E27FC236}">
                          <a16:creationId xmlns:a16="http://schemas.microsoft.com/office/drawing/2014/main" id="{F37AE1B7-4CE8-44A6-AEFE-AB2EA6E68139}"/>
                        </a:ext>
                      </a:extLst>
                    </p:cNvPr>
                    <p:cNvSpPr txBox="1">
                      <a:spLocks noRot="1" noChangeAspect="1" noMove="1" noResize="1" noEditPoints="1" noAdjustHandles="1" noChangeArrowheads="1" noChangeShapeType="1" noTextEdit="1"/>
                    </p:cNvSpPr>
                    <p:nvPr/>
                  </p:nvSpPr>
                  <p:spPr>
                    <a:xfrm>
                      <a:off x="3827482" y="1190315"/>
                      <a:ext cx="48015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29DF0CB-4B2C-48A6-B3A9-8F34C165B9AB}"/>
                        </a:ext>
                      </a:extLst>
                    </p:cNvPr>
                    <p:cNvSpPr txBox="1"/>
                    <p:nvPr/>
                  </p:nvSpPr>
                  <p:spPr>
                    <a:xfrm>
                      <a:off x="4875738" y="178948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3" name="TextBox 22">
                      <a:extLst>
                        <a:ext uri="{FF2B5EF4-FFF2-40B4-BE49-F238E27FC236}">
                          <a16:creationId xmlns:a16="http://schemas.microsoft.com/office/drawing/2014/main" id="{A29DF0CB-4B2C-48A6-B3A9-8F34C165B9AB}"/>
                        </a:ext>
                      </a:extLst>
                    </p:cNvPr>
                    <p:cNvSpPr txBox="1">
                      <a:spLocks noRot="1" noChangeAspect="1" noMove="1" noResize="1" noEditPoints="1" noAdjustHandles="1" noChangeArrowheads="1" noChangeShapeType="1" noTextEdit="1"/>
                    </p:cNvSpPr>
                    <p:nvPr/>
                  </p:nvSpPr>
                  <p:spPr>
                    <a:xfrm>
                      <a:off x="4875738" y="1789481"/>
                      <a:ext cx="480157" cy="369332"/>
                    </a:xfrm>
                    <a:prstGeom prst="rect">
                      <a:avLst/>
                    </a:prstGeom>
                    <a:blipFill>
                      <a:blip r:embed="rId5"/>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3FFDD05-FD89-46DF-8DFA-12E12CE7F42B}"/>
                    </a:ext>
                  </a:extLst>
                </p:cNvPr>
                <p:cNvCxnSpPr>
                  <a:cxnSpLocks/>
                </p:cNvCxnSpPr>
                <p:nvPr/>
              </p:nvCxnSpPr>
              <p:spPr>
                <a:xfrm>
                  <a:off x="6136005" y="1930108"/>
                  <a:ext cx="1175383" cy="306099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19EBECF7-D7F8-47EE-A1E0-CAF9AC8753B8}"/>
                    </a:ext>
                  </a:extLst>
                </p:cNvPr>
                <p:cNvSpPr/>
                <p:nvPr/>
              </p:nvSpPr>
              <p:spPr>
                <a:xfrm>
                  <a:off x="3796615" y="2525383"/>
                  <a:ext cx="302094" cy="546732"/>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A02B91F-53DF-4766-9C0B-ECA1BEE1B725}"/>
                    </a:ext>
                  </a:extLst>
                </p:cNvPr>
                <p:cNvCxnSpPr>
                  <a:cxnSpLocks/>
                </p:cNvCxnSpPr>
                <p:nvPr/>
              </p:nvCxnSpPr>
              <p:spPr>
                <a:xfrm>
                  <a:off x="3581351" y="2819400"/>
                  <a:ext cx="605839"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92353E0-18DB-4D72-B6B3-26A9E05B01F8}"/>
                    </a:ext>
                  </a:extLst>
                </p:cNvPr>
                <p:cNvSpPr/>
                <p:nvPr/>
              </p:nvSpPr>
              <p:spPr>
                <a:xfrm>
                  <a:off x="6738767" y="3675728"/>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FE2866A-A22E-4631-B7C2-DC6B4C7B7B18}"/>
                    </a:ext>
                  </a:extLst>
                </p:cNvPr>
                <p:cNvSpPr txBox="1"/>
                <p:nvPr/>
              </p:nvSpPr>
              <p:spPr>
                <a:xfrm rot="4144286">
                  <a:off x="5860448" y="3694366"/>
                  <a:ext cx="1518798" cy="369332"/>
                </a:xfrm>
                <a:prstGeom prst="rect">
                  <a:avLst/>
                </a:prstGeom>
                <a:noFill/>
              </p:spPr>
              <p:txBody>
                <a:bodyPr wrap="square" rtlCol="0">
                  <a:spAutoFit/>
                </a:bodyPr>
                <a:lstStyle/>
                <a:p>
                  <a:r>
                    <a:rPr lang="en-US" b="1" dirty="0"/>
                    <a:t>PENDULUM</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133845-2099-441A-8E90-B51F5B8FAA58}"/>
                        </a:ext>
                      </a:extLst>
                    </p:cNvPr>
                    <p:cNvSpPr txBox="1"/>
                    <p:nvPr/>
                  </p:nvSpPr>
                  <p:spPr>
                    <a:xfrm>
                      <a:off x="6860906" y="3429000"/>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6" name="TextBox 35">
                      <a:extLst>
                        <a:ext uri="{FF2B5EF4-FFF2-40B4-BE49-F238E27FC236}">
                          <a16:creationId xmlns:a16="http://schemas.microsoft.com/office/drawing/2014/main" id="{E7133845-2099-441A-8E90-B51F5B8FAA58}"/>
                        </a:ext>
                      </a:extLst>
                    </p:cNvPr>
                    <p:cNvSpPr txBox="1">
                      <a:spLocks noRot="1" noChangeAspect="1" noMove="1" noResize="1" noEditPoints="1" noAdjustHandles="1" noChangeArrowheads="1" noChangeShapeType="1" noTextEdit="1"/>
                    </p:cNvSpPr>
                    <p:nvPr/>
                  </p:nvSpPr>
                  <p:spPr>
                    <a:xfrm>
                      <a:off x="6860906" y="3429000"/>
                      <a:ext cx="480157" cy="394210"/>
                    </a:xfrm>
                    <a:prstGeom prst="rect">
                      <a:avLst/>
                    </a:prstGeom>
                    <a:blipFill>
                      <a:blip r:embed="rId6"/>
                      <a:stretch>
                        <a:fillRect b="-4615"/>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EA060798-D373-43DD-8A43-2B7760433F48}"/>
                    </a:ext>
                  </a:extLst>
                </p:cNvPr>
                <p:cNvSpPr/>
                <p:nvPr/>
              </p:nvSpPr>
              <p:spPr>
                <a:xfrm rot="9535205">
                  <a:off x="7034475" y="1721332"/>
                  <a:ext cx="177294" cy="1946534"/>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9C9ECB2-5A1E-40B4-837C-334EF13466D8}"/>
                        </a:ext>
                      </a:extLst>
                    </p:cNvPr>
                    <p:cNvSpPr txBox="1"/>
                    <p:nvPr/>
                  </p:nvSpPr>
                  <p:spPr>
                    <a:xfrm>
                      <a:off x="7084535" y="2336802"/>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8" name="TextBox 37">
                      <a:extLst>
                        <a:ext uri="{FF2B5EF4-FFF2-40B4-BE49-F238E27FC236}">
                          <a16:creationId xmlns:a16="http://schemas.microsoft.com/office/drawing/2014/main" id="{C9C9ECB2-5A1E-40B4-837C-334EF13466D8}"/>
                        </a:ext>
                      </a:extLst>
                    </p:cNvPr>
                    <p:cNvSpPr txBox="1">
                      <a:spLocks noRot="1" noChangeAspect="1" noMove="1" noResize="1" noEditPoints="1" noAdjustHandles="1" noChangeArrowheads="1" noChangeShapeType="1" noTextEdit="1"/>
                    </p:cNvSpPr>
                    <p:nvPr/>
                  </p:nvSpPr>
                  <p:spPr>
                    <a:xfrm>
                      <a:off x="7084535" y="2336802"/>
                      <a:ext cx="480157" cy="394210"/>
                    </a:xfrm>
                    <a:prstGeom prst="rect">
                      <a:avLst/>
                    </a:prstGeom>
                    <a:blipFill>
                      <a:blip r:embed="rId7"/>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DB66FE-9FA4-4C99-B7C6-8107CDF761A0}"/>
                        </a:ext>
                      </a:extLst>
                    </p:cNvPr>
                    <p:cNvSpPr txBox="1"/>
                    <p:nvPr/>
                  </p:nvSpPr>
                  <p:spPr>
                    <a:xfrm>
                      <a:off x="7840998" y="2768561"/>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9" name="TextBox 38">
                      <a:extLst>
                        <a:ext uri="{FF2B5EF4-FFF2-40B4-BE49-F238E27FC236}">
                          <a16:creationId xmlns:a16="http://schemas.microsoft.com/office/drawing/2014/main" id="{3EDB66FE-9FA4-4C99-B7C6-8107CDF761A0}"/>
                        </a:ext>
                      </a:extLst>
                    </p:cNvPr>
                    <p:cNvSpPr txBox="1">
                      <a:spLocks noRot="1" noChangeAspect="1" noMove="1" noResize="1" noEditPoints="1" noAdjustHandles="1" noChangeArrowheads="1" noChangeShapeType="1" noTextEdit="1"/>
                    </p:cNvSpPr>
                    <p:nvPr/>
                  </p:nvSpPr>
                  <p:spPr>
                    <a:xfrm>
                      <a:off x="7840998" y="2768561"/>
                      <a:ext cx="480157" cy="394210"/>
                    </a:xfrm>
                    <a:prstGeom prst="rect">
                      <a:avLst/>
                    </a:prstGeom>
                    <a:blipFill>
                      <a:blip r:embed="rId8"/>
                      <a:stretch>
                        <a:fillRect b="-6250"/>
                      </a:stretch>
                    </a:blipFill>
                  </p:spPr>
                  <p:txBody>
                    <a:bodyPr/>
                    <a:lstStyle/>
                    <a:p>
                      <a:r>
                        <a:rPr lang="en-US">
                          <a:noFill/>
                        </a:rPr>
                        <a:t> </a:t>
                      </a:r>
                    </a:p>
                  </p:txBody>
                </p:sp>
              </mc:Fallback>
            </mc:AlternateContent>
            <p:sp>
              <p:nvSpPr>
                <p:cNvPr id="40" name="Left Brace 39">
                  <a:extLst>
                    <a:ext uri="{FF2B5EF4-FFF2-40B4-BE49-F238E27FC236}">
                      <a16:creationId xmlns:a16="http://schemas.microsoft.com/office/drawing/2014/main" id="{DE12E4CF-91D2-4764-8DFF-A51B2221F6C1}"/>
                    </a:ext>
                  </a:extLst>
                </p:cNvPr>
                <p:cNvSpPr/>
                <p:nvPr/>
              </p:nvSpPr>
              <p:spPr>
                <a:xfrm rot="9451474">
                  <a:off x="7768795" y="1506543"/>
                  <a:ext cx="157689" cy="332627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E404ABD-0420-4802-ACAE-039776D9DA69}"/>
                    </a:ext>
                  </a:extLst>
                </p:cNvPr>
                <p:cNvCxnSpPr>
                  <a:cxnSpLocks/>
                </p:cNvCxnSpPr>
                <p:nvPr/>
              </p:nvCxnSpPr>
              <p:spPr>
                <a:xfrm flipV="1">
                  <a:off x="6121305" y="2738006"/>
                  <a:ext cx="18165" cy="2261461"/>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AA2619-4299-49E3-B2B2-1638FA70A983}"/>
                        </a:ext>
                      </a:extLst>
                    </p:cNvPr>
                    <p:cNvSpPr txBox="1"/>
                    <p:nvPr/>
                  </p:nvSpPr>
                  <p:spPr>
                    <a:xfrm>
                      <a:off x="6383516" y="455366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dirty="0">
                        <a:solidFill>
                          <a:srgbClr val="C00000"/>
                        </a:solidFill>
                      </a:endParaRPr>
                    </a:p>
                  </p:txBody>
                </p:sp>
              </mc:Choice>
              <mc:Fallback xmlns="">
                <p:sp>
                  <p:nvSpPr>
                    <p:cNvPr id="42" name="TextBox 41">
                      <a:extLst>
                        <a:ext uri="{FF2B5EF4-FFF2-40B4-BE49-F238E27FC236}">
                          <a16:creationId xmlns:a16="http://schemas.microsoft.com/office/drawing/2014/main" id="{67AA2619-4299-49E3-B2B2-1638FA70A983}"/>
                        </a:ext>
                      </a:extLst>
                    </p:cNvPr>
                    <p:cNvSpPr txBox="1">
                      <a:spLocks noRot="1" noChangeAspect="1" noMove="1" noResize="1" noEditPoints="1" noAdjustHandles="1" noChangeArrowheads="1" noChangeShapeType="1" noTextEdit="1"/>
                    </p:cNvSpPr>
                    <p:nvPr/>
                  </p:nvSpPr>
                  <p:spPr>
                    <a:xfrm>
                      <a:off x="6383516" y="4553661"/>
                      <a:ext cx="480157" cy="369332"/>
                    </a:xfrm>
                    <a:prstGeom prst="rect">
                      <a:avLst/>
                    </a:prstGeom>
                    <a:blipFill>
                      <a:blip r:embed="rId9"/>
                      <a:stretch>
                        <a:fillRect/>
                      </a:stretch>
                    </a:blipFill>
                  </p:spPr>
                  <p:txBody>
                    <a:bodyPr/>
                    <a:lstStyle/>
                    <a:p>
                      <a:r>
                        <a:rPr lang="en-US">
                          <a:noFill/>
                        </a:rPr>
                        <a:t> </a:t>
                      </a:r>
                    </a:p>
                  </p:txBody>
                </p:sp>
              </mc:Fallback>
            </mc:AlternateContent>
            <p:sp>
              <p:nvSpPr>
                <p:cNvPr id="43" name="Arc 42">
                  <a:extLst>
                    <a:ext uri="{FF2B5EF4-FFF2-40B4-BE49-F238E27FC236}">
                      <a16:creationId xmlns:a16="http://schemas.microsoft.com/office/drawing/2014/main" id="{B0DEE49E-3131-4640-8230-30E0A7576186}"/>
                    </a:ext>
                  </a:extLst>
                </p:cNvPr>
                <p:cNvSpPr/>
                <p:nvPr/>
              </p:nvSpPr>
              <p:spPr>
                <a:xfrm rot="5400000">
                  <a:off x="2467308" y="1221143"/>
                  <a:ext cx="302094" cy="546732"/>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3A5AC325-FD89-440A-AE84-F725F56C6CA3}"/>
                    </a:ext>
                  </a:extLst>
                </p:cNvPr>
                <p:cNvSpPr/>
                <p:nvPr/>
              </p:nvSpPr>
              <p:spPr>
                <a:xfrm rot="5400000">
                  <a:off x="5890709" y="3420496"/>
                  <a:ext cx="579299" cy="1917253"/>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5C84BCD7-C96E-4290-AA2E-DC4D4B5011D7}"/>
                </a:ext>
              </a:extLst>
            </p:cNvPr>
            <p:cNvGrpSpPr/>
            <p:nvPr/>
          </p:nvGrpSpPr>
          <p:grpSpPr>
            <a:xfrm>
              <a:off x="1867413" y="1937711"/>
              <a:ext cx="1875911" cy="1503736"/>
              <a:chOff x="1867413" y="1937711"/>
              <a:chExt cx="1875911" cy="1503736"/>
            </a:xfrm>
          </p:grpSpPr>
          <p:cxnSp>
            <p:nvCxnSpPr>
              <p:cNvPr id="11" name="Straight Arrow Connector 10">
                <a:extLst>
                  <a:ext uri="{FF2B5EF4-FFF2-40B4-BE49-F238E27FC236}">
                    <a16:creationId xmlns:a16="http://schemas.microsoft.com/office/drawing/2014/main" id="{C604980E-79CE-4466-9CE7-3E3F36F2F39A}"/>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3032B5-CCAD-4BD5-AFB7-BF49CC5D7A09}"/>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121EF0-C729-4CB2-BE29-7CEEBBD61506}"/>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9DF1EE-8D55-4E1E-A190-DDAABFB9357A}"/>
                      </a:ext>
                    </a:extLst>
                  </p:cNvPr>
                  <p:cNvSpPr txBox="1"/>
                  <p:nvPr/>
                </p:nvSpPr>
                <p:spPr>
                  <a:xfrm>
                    <a:off x="1867413" y="30721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𝒙</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5"/>
                    <a:ext cx="480157" cy="369332"/>
                  </a:xfrm>
                  <a:prstGeom prst="rect">
                    <a:avLst/>
                  </a:prstGeom>
                  <a:blipFill>
                    <a:blip r:embed="rId10"/>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4B49AB-0AD7-41BC-9A27-F6D57F79AD74}"/>
                      </a:ext>
                    </a:extLst>
                  </p:cNvPr>
                  <p:cNvSpPr txBox="1"/>
                  <p:nvPr/>
                </p:nvSpPr>
                <p:spPr>
                  <a:xfrm>
                    <a:off x="3263167" y="280035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𝒚</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263167" y="2800350"/>
                    <a:ext cx="480157" cy="369332"/>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8F6205-E357-4F6B-9696-5F37B242D2CC}"/>
                      </a:ext>
                    </a:extLst>
                  </p:cNvPr>
                  <p:cNvSpPr txBox="1"/>
                  <p:nvPr/>
                </p:nvSpPr>
                <p:spPr>
                  <a:xfrm>
                    <a:off x="2608374" y="193771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𝒛</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608374" y="1937711"/>
                    <a:ext cx="480157" cy="369332"/>
                  </a:xfrm>
                  <a:prstGeom prst="rect">
                    <a:avLst/>
                  </a:prstGeom>
                  <a:blipFill>
                    <a:blip r:embed="rId12"/>
                    <a:stretch>
                      <a:fillRect b="-3279"/>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52CD851-8672-4A0B-8FA9-07752E7B6645}"/>
                </a:ext>
              </a:extLst>
            </p:cNvPr>
            <p:cNvGrpSpPr/>
            <p:nvPr/>
          </p:nvGrpSpPr>
          <p:grpSpPr>
            <a:xfrm>
              <a:off x="5726601" y="1358618"/>
              <a:ext cx="1272712" cy="1409909"/>
              <a:chOff x="5707305" y="1353344"/>
              <a:chExt cx="1272712" cy="1409909"/>
            </a:xfrm>
          </p:grpSpPr>
          <p:cxnSp>
            <p:nvCxnSpPr>
              <p:cNvPr id="28" name="Straight Arrow Connector 27">
                <a:extLst>
                  <a:ext uri="{FF2B5EF4-FFF2-40B4-BE49-F238E27FC236}">
                    <a16:creationId xmlns:a16="http://schemas.microsoft.com/office/drawing/2014/main" id="{4FCCE704-02BB-41E0-919F-1E219CBEE3AC}"/>
                  </a:ext>
                </a:extLst>
              </p:cNvPr>
              <p:cNvCxnSpPr>
                <a:cxnSpLocks/>
              </p:cNvCxnSpPr>
              <p:nvPr/>
            </p:nvCxnSpPr>
            <p:spPr>
              <a:xfrm flipV="1">
                <a:off x="6117840" y="1737360"/>
                <a:ext cx="811280" cy="2003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A96FC5B-9F89-4243-B62A-E79E4A84206C}"/>
                  </a:ext>
                </a:extLst>
              </p:cNvPr>
              <p:cNvCxnSpPr>
                <a:cxnSpLocks/>
              </p:cNvCxnSpPr>
              <p:nvPr/>
            </p:nvCxnSpPr>
            <p:spPr>
              <a:xfrm>
                <a:off x="6136005" y="1918678"/>
                <a:ext cx="0" cy="7826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E9D228D-EC1B-421C-AB4B-8DC7D53B5188}"/>
                  </a:ext>
                </a:extLst>
              </p:cNvPr>
              <p:cNvCxnSpPr>
                <a:cxnSpLocks/>
              </p:cNvCxnSpPr>
              <p:nvPr/>
            </p:nvCxnSpPr>
            <p:spPr>
              <a:xfrm>
                <a:off x="6148321" y="1930108"/>
                <a:ext cx="351539" cy="4320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7484D7-D1C3-4441-B404-536D8DF04F9D}"/>
                      </a:ext>
                    </a:extLst>
                  </p:cNvPr>
                  <p:cNvSpPr txBox="1"/>
                  <p:nvPr/>
                </p:nvSpPr>
                <p:spPr>
                  <a:xfrm>
                    <a:off x="5707305" y="239392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𝒚</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1" name="TextBox 30">
                    <a:extLst>
                      <a:ext uri="{FF2B5EF4-FFF2-40B4-BE49-F238E27FC236}">
                        <a16:creationId xmlns:a16="http://schemas.microsoft.com/office/drawing/2014/main" id="{047484D7-D1C3-4441-B404-536D8DF04F9D}"/>
                      </a:ext>
                    </a:extLst>
                  </p:cNvPr>
                  <p:cNvSpPr txBox="1">
                    <a:spLocks noRot="1" noChangeAspect="1" noMove="1" noResize="1" noEditPoints="1" noAdjustHandles="1" noChangeArrowheads="1" noChangeShapeType="1" noTextEdit="1"/>
                  </p:cNvSpPr>
                  <p:nvPr/>
                </p:nvSpPr>
                <p:spPr>
                  <a:xfrm>
                    <a:off x="5707305" y="2393921"/>
                    <a:ext cx="480157" cy="369332"/>
                  </a:xfrm>
                  <a:prstGeom prst="rect">
                    <a:avLst/>
                  </a:prstGeom>
                  <a:blipFill>
                    <a:blip r:embed="rId13"/>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E9F28B-C846-482E-B3B4-0718F58E7261}"/>
                      </a:ext>
                    </a:extLst>
                  </p:cNvPr>
                  <p:cNvSpPr txBox="1"/>
                  <p:nvPr/>
                </p:nvSpPr>
                <p:spPr>
                  <a:xfrm>
                    <a:off x="6499860" y="1353344"/>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𝒛</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2" name="TextBox 31">
                    <a:extLst>
                      <a:ext uri="{FF2B5EF4-FFF2-40B4-BE49-F238E27FC236}">
                        <a16:creationId xmlns:a16="http://schemas.microsoft.com/office/drawing/2014/main" id="{29E9F28B-C846-482E-B3B4-0718F58E7261}"/>
                      </a:ext>
                    </a:extLst>
                  </p:cNvPr>
                  <p:cNvSpPr txBox="1">
                    <a:spLocks noRot="1" noChangeAspect="1" noMove="1" noResize="1" noEditPoints="1" noAdjustHandles="1" noChangeArrowheads="1" noChangeShapeType="1" noTextEdit="1"/>
                  </p:cNvSpPr>
                  <p:nvPr/>
                </p:nvSpPr>
                <p:spPr>
                  <a:xfrm>
                    <a:off x="6499860" y="1353344"/>
                    <a:ext cx="480157" cy="369332"/>
                  </a:xfrm>
                  <a:prstGeom prst="rect">
                    <a:avLst/>
                  </a:prstGeom>
                  <a:blipFill>
                    <a:blip r:embed="rId1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948CE46-C5A0-4612-91A3-288EFCC0CE41}"/>
                      </a:ext>
                    </a:extLst>
                  </p:cNvPr>
                  <p:cNvSpPr txBox="1"/>
                  <p:nvPr/>
                </p:nvSpPr>
                <p:spPr>
                  <a:xfrm>
                    <a:off x="6392824" y="197754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3" name="TextBox 32">
                    <a:extLst>
                      <a:ext uri="{FF2B5EF4-FFF2-40B4-BE49-F238E27FC236}">
                        <a16:creationId xmlns:a16="http://schemas.microsoft.com/office/drawing/2014/main" id="{6948CE46-C5A0-4612-91A3-288EFCC0CE41}"/>
                      </a:ext>
                    </a:extLst>
                  </p:cNvPr>
                  <p:cNvSpPr txBox="1">
                    <a:spLocks noRot="1" noChangeAspect="1" noMove="1" noResize="1" noEditPoints="1" noAdjustHandles="1" noChangeArrowheads="1" noChangeShapeType="1" noTextEdit="1"/>
                  </p:cNvSpPr>
                  <p:nvPr/>
                </p:nvSpPr>
                <p:spPr>
                  <a:xfrm>
                    <a:off x="6392824" y="1977549"/>
                    <a:ext cx="480157" cy="369332"/>
                  </a:xfrm>
                  <a:prstGeom prst="rect">
                    <a:avLst/>
                  </a:prstGeom>
                  <a:blipFill>
                    <a:blip r:embed="rId15"/>
                    <a:stretch>
                      <a:fillRect b="-3333"/>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47E3013E-F047-42AC-9213-ACF5E9984199}"/>
                </a:ext>
              </a:extLst>
            </p:cNvPr>
            <p:cNvGrpSpPr/>
            <p:nvPr/>
          </p:nvGrpSpPr>
          <p:grpSpPr>
            <a:xfrm>
              <a:off x="6230556" y="4770691"/>
              <a:ext cx="1759844" cy="1016215"/>
              <a:chOff x="2135414" y="6686620"/>
              <a:chExt cx="1759844" cy="1016215"/>
            </a:xfrm>
          </p:grpSpPr>
          <p:cxnSp>
            <p:nvCxnSpPr>
              <p:cNvPr id="46" name="Straight Arrow Connector 45">
                <a:extLst>
                  <a:ext uri="{FF2B5EF4-FFF2-40B4-BE49-F238E27FC236}">
                    <a16:creationId xmlns:a16="http://schemas.microsoft.com/office/drawing/2014/main" id="{11823820-8CA9-435E-95B9-22B2157D07D9}"/>
                  </a:ext>
                </a:extLst>
              </p:cNvPr>
              <p:cNvCxnSpPr>
                <a:cxnSpLocks/>
              </p:cNvCxnSpPr>
              <p:nvPr/>
            </p:nvCxnSpPr>
            <p:spPr>
              <a:xfrm>
                <a:off x="3227202" y="6930842"/>
                <a:ext cx="436739" cy="2229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86F050-905A-48ED-911B-9D2DA4BED45A}"/>
                  </a:ext>
                </a:extLst>
              </p:cNvPr>
              <p:cNvCxnSpPr>
                <a:cxnSpLocks/>
              </p:cNvCxnSpPr>
              <p:nvPr/>
            </p:nvCxnSpPr>
            <p:spPr>
              <a:xfrm flipH="1">
                <a:off x="2397168" y="6924753"/>
                <a:ext cx="828626" cy="2030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3981076-F5AF-49E1-9B88-F2E812B06CFA}"/>
                  </a:ext>
                </a:extLst>
              </p:cNvPr>
              <p:cNvCxnSpPr>
                <a:cxnSpLocks/>
              </p:cNvCxnSpPr>
              <p:nvPr/>
            </p:nvCxnSpPr>
            <p:spPr>
              <a:xfrm>
                <a:off x="3225794" y="6926049"/>
                <a:ext cx="302415" cy="746963"/>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2D7476-10E2-4145-B1C9-B35AD5A88C9D}"/>
                      </a:ext>
                    </a:extLst>
                  </p:cNvPr>
                  <p:cNvSpPr txBox="1"/>
                  <p:nvPr/>
                </p:nvSpPr>
                <p:spPr>
                  <a:xfrm>
                    <a:off x="3415101" y="668662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𝒙</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49" name="TextBox 48">
                    <a:extLst>
                      <a:ext uri="{FF2B5EF4-FFF2-40B4-BE49-F238E27FC236}">
                        <a16:creationId xmlns:a16="http://schemas.microsoft.com/office/drawing/2014/main" id="{A32D7476-10E2-4145-B1C9-B35AD5A88C9D}"/>
                      </a:ext>
                    </a:extLst>
                  </p:cNvPr>
                  <p:cNvSpPr txBox="1">
                    <a:spLocks noRot="1" noChangeAspect="1" noMove="1" noResize="1" noEditPoints="1" noAdjustHandles="1" noChangeArrowheads="1" noChangeShapeType="1" noTextEdit="1"/>
                  </p:cNvSpPr>
                  <p:nvPr/>
                </p:nvSpPr>
                <p:spPr>
                  <a:xfrm>
                    <a:off x="3415101" y="6686620"/>
                    <a:ext cx="480157" cy="369332"/>
                  </a:xfrm>
                  <a:prstGeom prst="rect">
                    <a:avLst/>
                  </a:prstGeom>
                  <a:blipFill>
                    <a:blip r:embed="rId1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F836509-ED55-415F-AA61-7DDD8DEF5711}"/>
                      </a:ext>
                    </a:extLst>
                  </p:cNvPr>
                  <p:cNvSpPr txBox="1"/>
                  <p:nvPr/>
                </p:nvSpPr>
                <p:spPr>
                  <a:xfrm>
                    <a:off x="2135414" y="7026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𝒚</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50" name="TextBox 49">
                    <a:extLst>
                      <a:ext uri="{FF2B5EF4-FFF2-40B4-BE49-F238E27FC236}">
                        <a16:creationId xmlns:a16="http://schemas.microsoft.com/office/drawing/2014/main" id="{5F836509-ED55-415F-AA61-7DDD8DEF5711}"/>
                      </a:ext>
                    </a:extLst>
                  </p:cNvPr>
                  <p:cNvSpPr txBox="1">
                    <a:spLocks noRot="1" noChangeAspect="1" noMove="1" noResize="1" noEditPoints="1" noAdjustHandles="1" noChangeArrowheads="1" noChangeShapeType="1" noTextEdit="1"/>
                  </p:cNvSpPr>
                  <p:nvPr/>
                </p:nvSpPr>
                <p:spPr>
                  <a:xfrm>
                    <a:off x="2135414" y="7026259"/>
                    <a:ext cx="480157" cy="369332"/>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F34CA3-F2E2-4BF4-A696-5E368C9266E5}"/>
                      </a:ext>
                    </a:extLst>
                  </p:cNvPr>
                  <p:cNvSpPr txBox="1"/>
                  <p:nvPr/>
                </p:nvSpPr>
                <p:spPr>
                  <a:xfrm>
                    <a:off x="2989393" y="7333503"/>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𝒛</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51" name="TextBox 50">
                    <a:extLst>
                      <a:ext uri="{FF2B5EF4-FFF2-40B4-BE49-F238E27FC236}">
                        <a16:creationId xmlns:a16="http://schemas.microsoft.com/office/drawing/2014/main" id="{66F34CA3-F2E2-4BF4-A696-5E368C9266E5}"/>
                      </a:ext>
                    </a:extLst>
                  </p:cNvPr>
                  <p:cNvSpPr txBox="1">
                    <a:spLocks noRot="1" noChangeAspect="1" noMove="1" noResize="1" noEditPoints="1" noAdjustHandles="1" noChangeArrowheads="1" noChangeShapeType="1" noTextEdit="1"/>
                  </p:cNvSpPr>
                  <p:nvPr/>
                </p:nvSpPr>
                <p:spPr>
                  <a:xfrm>
                    <a:off x="2989393" y="7333503"/>
                    <a:ext cx="480157" cy="369332"/>
                  </a:xfrm>
                  <a:prstGeom prst="rect">
                    <a:avLst/>
                  </a:prstGeom>
                  <a:blipFill>
                    <a:blip r:embed="rId18"/>
                    <a:stretch>
                      <a:fillRect b="-3279"/>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081295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32E0-D346-404E-B307-47ECD6EEE608}"/>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F6175AE8-D80F-4DBB-96A8-1024D8185B6E}"/>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97C37E72-F7B8-4497-8E60-585E49C4B1D0}"/>
              </a:ext>
            </a:extLst>
          </p:cNvPr>
          <p:cNvSpPr>
            <a:spLocks noGrp="1"/>
          </p:cNvSpPr>
          <p:nvPr>
            <p:ph type="sldNum" sz="quarter" idx="12"/>
          </p:nvPr>
        </p:nvSpPr>
        <p:spPr/>
        <p:txBody>
          <a:bodyPr/>
          <a:lstStyle/>
          <a:p>
            <a:fld id="{F3DDC619-1A6C-4757-A88B-65483DD1A987}" type="slidenum">
              <a:rPr lang="en-US" smtClean="0"/>
              <a:pPr/>
              <a:t>5</a:t>
            </a:fld>
            <a:endParaRPr lang="en-US"/>
          </a:p>
        </p:txBody>
      </p:sp>
      <p:sp>
        <p:nvSpPr>
          <p:cNvPr id="6" name="Footer Placeholder 5">
            <a:extLst>
              <a:ext uri="{FF2B5EF4-FFF2-40B4-BE49-F238E27FC236}">
                <a16:creationId xmlns:a16="http://schemas.microsoft.com/office/drawing/2014/main" id="{F6709F32-68DC-4698-A87E-02C8ECEB5DC7}"/>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65" name="Group 64">
            <a:extLst>
              <a:ext uri="{FF2B5EF4-FFF2-40B4-BE49-F238E27FC236}">
                <a16:creationId xmlns:a16="http://schemas.microsoft.com/office/drawing/2014/main" id="{9787B8FF-5D86-48AF-A194-DC31EC5B4CFA}"/>
              </a:ext>
            </a:extLst>
          </p:cNvPr>
          <p:cNvGrpSpPr/>
          <p:nvPr/>
        </p:nvGrpSpPr>
        <p:grpSpPr>
          <a:xfrm>
            <a:off x="336000" y="2340462"/>
            <a:ext cx="5360176" cy="3804794"/>
            <a:chOff x="1867413" y="1225063"/>
            <a:chExt cx="6426220" cy="4561501"/>
          </a:xfrm>
        </p:grpSpPr>
        <p:grpSp>
          <p:nvGrpSpPr>
            <p:cNvPr id="63" name="Group 62">
              <a:extLst>
                <a:ext uri="{FF2B5EF4-FFF2-40B4-BE49-F238E27FC236}">
                  <a16:creationId xmlns:a16="http://schemas.microsoft.com/office/drawing/2014/main" id="{ED052D62-49FE-4278-AF34-045AFBEAF33C}"/>
                </a:ext>
              </a:extLst>
            </p:cNvPr>
            <p:cNvGrpSpPr/>
            <p:nvPr/>
          </p:nvGrpSpPr>
          <p:grpSpPr>
            <a:xfrm>
              <a:off x="2344989" y="1225063"/>
              <a:ext cx="5948644" cy="3774404"/>
              <a:chOff x="2344989" y="1225063"/>
              <a:chExt cx="5948644" cy="3774404"/>
            </a:xfrm>
          </p:grpSpPr>
          <p:sp>
            <p:nvSpPr>
              <p:cNvPr id="59" name="Arc 58">
                <a:extLst>
                  <a:ext uri="{FF2B5EF4-FFF2-40B4-BE49-F238E27FC236}">
                    <a16:creationId xmlns:a16="http://schemas.microsoft.com/office/drawing/2014/main" id="{1BCC1A08-2C01-4A98-ACEA-4D37E321D3C9}"/>
                  </a:ext>
                </a:extLst>
              </p:cNvPr>
              <p:cNvSpPr/>
              <p:nvPr/>
            </p:nvSpPr>
            <p:spPr>
              <a:xfrm rot="10030822">
                <a:off x="7510838" y="1269917"/>
                <a:ext cx="302094" cy="546732"/>
              </a:xfrm>
              <a:prstGeom prst="arc">
                <a:avLst>
                  <a:gd name="adj1" fmla="val 16634286"/>
                  <a:gd name="adj2" fmla="val 15761950"/>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A9E2C84B-74B5-4E60-8786-E4AE383F793D}"/>
                  </a:ext>
                </a:extLst>
              </p:cNvPr>
              <p:cNvCxnSpPr>
                <a:cxnSpLocks/>
              </p:cNvCxnSpPr>
              <p:nvPr/>
            </p:nvCxnSpPr>
            <p:spPr>
              <a:xfrm flipV="1">
                <a:off x="5840020" y="1511114"/>
                <a:ext cx="1918798" cy="515215"/>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7745A18-9067-4C82-9E88-1F9E6104A91E}"/>
                  </a:ext>
                </a:extLst>
              </p:cNvPr>
              <p:cNvGrpSpPr/>
              <p:nvPr/>
            </p:nvGrpSpPr>
            <p:grpSpPr>
              <a:xfrm>
                <a:off x="2344989" y="1225063"/>
                <a:ext cx="5948644" cy="3774404"/>
                <a:chOff x="2344989" y="1225063"/>
                <a:chExt cx="5948644" cy="3774404"/>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A2092D-51EC-4DD2-8D18-78A29451647E}"/>
                        </a:ext>
                      </a:extLst>
                    </p:cNvPr>
                    <p:cNvSpPr txBox="1"/>
                    <p:nvPr/>
                  </p:nvSpPr>
                  <p:spPr>
                    <a:xfrm>
                      <a:off x="3995774" y="2459259"/>
                      <a:ext cx="480157" cy="405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𝜽</m:t>
                            </m:r>
                          </m:oMath>
                        </m:oMathPara>
                      </a14:m>
                      <a:endParaRPr lang="en-US" sz="1600" b="1" dirty="0">
                        <a:solidFill>
                          <a:srgbClr val="C00000"/>
                        </a:solidFill>
                      </a:endParaRPr>
                    </a:p>
                  </p:txBody>
                </p:sp>
              </mc:Choice>
              <mc:Fallback xmlns="">
                <p:sp>
                  <p:nvSpPr>
                    <p:cNvPr id="7" name="TextBox 6">
                      <a:extLst>
                        <a:ext uri="{FF2B5EF4-FFF2-40B4-BE49-F238E27FC236}">
                          <a16:creationId xmlns:a16="http://schemas.microsoft.com/office/drawing/2014/main" id="{E3A2092D-51EC-4DD2-8D18-78A29451647E}"/>
                        </a:ext>
                      </a:extLst>
                    </p:cNvPr>
                    <p:cNvSpPr txBox="1">
                      <a:spLocks noRot="1" noChangeAspect="1" noMove="1" noResize="1" noEditPoints="1" noAdjustHandles="1" noChangeArrowheads="1" noChangeShapeType="1" noTextEdit="1"/>
                    </p:cNvSpPr>
                    <p:nvPr/>
                  </p:nvSpPr>
                  <p:spPr>
                    <a:xfrm>
                      <a:off x="3995774" y="2459259"/>
                      <a:ext cx="480157" cy="405887"/>
                    </a:xfrm>
                    <a:prstGeom prst="rect">
                      <a:avLst/>
                    </a:prstGeom>
                    <a:blipFill>
                      <a:blip r:embed="rId2"/>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01024F4C-9E71-4D1A-AE8E-78EC0782F8FD}"/>
                    </a:ext>
                  </a:extLst>
                </p:cNvPr>
                <p:cNvCxnSpPr>
                  <a:cxnSpLocks/>
                </p:cNvCxnSpPr>
                <p:nvPr/>
              </p:nvCxnSpPr>
              <p:spPr>
                <a:xfrm flipV="1">
                  <a:off x="2619375" y="1965485"/>
                  <a:ext cx="3476625" cy="853915"/>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196FBD-88EA-40C7-A927-137A4F031054}"/>
                    </a:ext>
                  </a:extLst>
                </p:cNvPr>
                <p:cNvCxnSpPr>
                  <a:cxnSpLocks/>
                </p:cNvCxnSpPr>
                <p:nvPr/>
              </p:nvCxnSpPr>
              <p:spPr>
                <a:xfrm flipH="1" flipV="1">
                  <a:off x="2618355" y="1409558"/>
                  <a:ext cx="16681" cy="198167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A0519C-16A9-46D0-B3F7-1C18E4680E24}"/>
                    </a:ext>
                  </a:extLst>
                </p:cNvPr>
                <p:cNvSpPr txBox="1"/>
                <p:nvPr/>
              </p:nvSpPr>
              <p:spPr>
                <a:xfrm rot="20819928">
                  <a:off x="5013526" y="2143835"/>
                  <a:ext cx="696704" cy="307777"/>
                </a:xfrm>
                <a:prstGeom prst="rect">
                  <a:avLst/>
                </a:prstGeom>
                <a:noFill/>
              </p:spPr>
              <p:txBody>
                <a:bodyPr wrap="square" rtlCol="0">
                  <a:spAutoFit/>
                </a:bodyPr>
                <a:lstStyle/>
                <a:p>
                  <a:r>
                    <a:rPr lang="en-US" sz="1400" b="1" dirty="0"/>
                    <a:t>ROD</a:t>
                  </a:r>
                  <a:endParaRPr lang="en-US" b="1" dirty="0"/>
                </a:p>
              </p:txBody>
            </p:sp>
            <p:sp>
              <p:nvSpPr>
                <p:cNvPr id="18" name="Oval 17">
                  <a:extLst>
                    <a:ext uri="{FF2B5EF4-FFF2-40B4-BE49-F238E27FC236}">
                      <a16:creationId xmlns:a16="http://schemas.microsoft.com/office/drawing/2014/main" id="{E7B0F83A-C59D-4017-A25E-73734F9270E6}"/>
                    </a:ext>
                  </a:extLst>
                </p:cNvPr>
                <p:cNvSpPr/>
                <p:nvPr/>
              </p:nvSpPr>
              <p:spPr>
                <a:xfrm>
                  <a:off x="4826355" y="2140944"/>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Brace 18">
                  <a:extLst>
                    <a:ext uri="{FF2B5EF4-FFF2-40B4-BE49-F238E27FC236}">
                      <a16:creationId xmlns:a16="http://schemas.microsoft.com/office/drawing/2014/main" id="{4E6BDD40-706F-48B2-8F55-B8EF0A2C66B1}"/>
                    </a:ext>
                  </a:extLst>
                </p:cNvPr>
                <p:cNvSpPr/>
                <p:nvPr/>
              </p:nvSpPr>
              <p:spPr>
                <a:xfrm rot="4509150">
                  <a:off x="3636260" y="1090017"/>
                  <a:ext cx="171381" cy="2237999"/>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2A024E50-BC60-44C8-BDAF-CB3B25AB15C5}"/>
                    </a:ext>
                  </a:extLst>
                </p:cNvPr>
                <p:cNvSpPr/>
                <p:nvPr/>
              </p:nvSpPr>
              <p:spPr>
                <a:xfrm rot="4509150">
                  <a:off x="4186642" y="-75084"/>
                  <a:ext cx="160544" cy="3432931"/>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BE73DE-6357-4D77-B2B1-8374C35C855B}"/>
                        </a:ext>
                      </a:extLst>
                    </p:cNvPr>
                    <p:cNvSpPr txBox="1"/>
                    <p:nvPr/>
                  </p:nvSpPr>
                  <p:spPr>
                    <a:xfrm>
                      <a:off x="3427547" y="1798646"/>
                      <a:ext cx="480157" cy="368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21" name="TextBox 20">
                      <a:extLst>
                        <a:ext uri="{FF2B5EF4-FFF2-40B4-BE49-F238E27FC236}">
                          <a16:creationId xmlns:a16="http://schemas.microsoft.com/office/drawing/2014/main" id="{00BE73DE-6357-4D77-B2B1-8374C35C855B}"/>
                        </a:ext>
                      </a:extLst>
                    </p:cNvPr>
                    <p:cNvSpPr txBox="1">
                      <a:spLocks noRot="1" noChangeAspect="1" noMove="1" noResize="1" noEditPoints="1" noAdjustHandles="1" noChangeArrowheads="1" noChangeShapeType="1" noTextEdit="1"/>
                    </p:cNvSpPr>
                    <p:nvPr/>
                  </p:nvSpPr>
                  <p:spPr>
                    <a:xfrm>
                      <a:off x="3427547" y="1798646"/>
                      <a:ext cx="480157" cy="3689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37AE1B7-4CE8-44A6-AEFE-AB2EA6E68139}"/>
                        </a:ext>
                      </a:extLst>
                    </p:cNvPr>
                    <p:cNvSpPr txBox="1"/>
                    <p:nvPr/>
                  </p:nvSpPr>
                  <p:spPr>
                    <a:xfrm>
                      <a:off x="3884270" y="1225063"/>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22" name="TextBox 21">
                      <a:extLst>
                        <a:ext uri="{FF2B5EF4-FFF2-40B4-BE49-F238E27FC236}">
                          <a16:creationId xmlns:a16="http://schemas.microsoft.com/office/drawing/2014/main" id="{F37AE1B7-4CE8-44A6-AEFE-AB2EA6E68139}"/>
                        </a:ext>
                      </a:extLst>
                    </p:cNvPr>
                    <p:cNvSpPr txBox="1">
                      <a:spLocks noRot="1" noChangeAspect="1" noMove="1" noResize="1" noEditPoints="1" noAdjustHandles="1" noChangeArrowheads="1" noChangeShapeType="1" noTextEdit="1"/>
                    </p:cNvSpPr>
                    <p:nvPr/>
                  </p:nvSpPr>
                  <p:spPr>
                    <a:xfrm>
                      <a:off x="3884270" y="1225063"/>
                      <a:ext cx="480157" cy="3689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29DF0CB-4B2C-48A6-B3A9-8F34C165B9AB}"/>
                        </a:ext>
                      </a:extLst>
                    </p:cNvPr>
                    <p:cNvSpPr txBox="1"/>
                    <p:nvPr/>
                  </p:nvSpPr>
                  <p:spPr>
                    <a:xfrm>
                      <a:off x="4852992" y="1766495"/>
                      <a:ext cx="480157" cy="368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23" name="TextBox 22">
                      <a:extLst>
                        <a:ext uri="{FF2B5EF4-FFF2-40B4-BE49-F238E27FC236}">
                          <a16:creationId xmlns:a16="http://schemas.microsoft.com/office/drawing/2014/main" id="{A29DF0CB-4B2C-48A6-B3A9-8F34C165B9AB}"/>
                        </a:ext>
                      </a:extLst>
                    </p:cNvPr>
                    <p:cNvSpPr txBox="1">
                      <a:spLocks noRot="1" noChangeAspect="1" noMove="1" noResize="1" noEditPoints="1" noAdjustHandles="1" noChangeArrowheads="1" noChangeShapeType="1" noTextEdit="1"/>
                    </p:cNvSpPr>
                    <p:nvPr/>
                  </p:nvSpPr>
                  <p:spPr>
                    <a:xfrm>
                      <a:off x="4852992" y="1766495"/>
                      <a:ext cx="480157" cy="368989"/>
                    </a:xfrm>
                    <a:prstGeom prst="rect">
                      <a:avLst/>
                    </a:prstGeom>
                    <a:blipFill>
                      <a:blip r:embed="rId5"/>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3FFDD05-FD89-46DF-8DFA-12E12CE7F42B}"/>
                    </a:ext>
                  </a:extLst>
                </p:cNvPr>
                <p:cNvCxnSpPr>
                  <a:cxnSpLocks/>
                </p:cNvCxnSpPr>
                <p:nvPr/>
              </p:nvCxnSpPr>
              <p:spPr>
                <a:xfrm>
                  <a:off x="6136005" y="1930108"/>
                  <a:ext cx="1175383" cy="306099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19EBECF7-D7F8-47EE-A1E0-CAF9AC8753B8}"/>
                    </a:ext>
                  </a:extLst>
                </p:cNvPr>
                <p:cNvSpPr/>
                <p:nvPr/>
              </p:nvSpPr>
              <p:spPr>
                <a:xfrm>
                  <a:off x="3796615" y="2525383"/>
                  <a:ext cx="302094" cy="546732"/>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A02B91F-53DF-4766-9C0B-ECA1BEE1B725}"/>
                    </a:ext>
                  </a:extLst>
                </p:cNvPr>
                <p:cNvCxnSpPr>
                  <a:cxnSpLocks/>
                </p:cNvCxnSpPr>
                <p:nvPr/>
              </p:nvCxnSpPr>
              <p:spPr>
                <a:xfrm>
                  <a:off x="3581351" y="2819400"/>
                  <a:ext cx="605839"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92353E0-18DB-4D72-B6B3-26A9E05B01F8}"/>
                    </a:ext>
                  </a:extLst>
                </p:cNvPr>
                <p:cNvSpPr/>
                <p:nvPr/>
              </p:nvSpPr>
              <p:spPr>
                <a:xfrm>
                  <a:off x="6738767" y="3675728"/>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FE2866A-A22E-4631-B7C2-DC6B4C7B7B18}"/>
                    </a:ext>
                  </a:extLst>
                </p:cNvPr>
                <p:cNvSpPr txBox="1"/>
                <p:nvPr/>
              </p:nvSpPr>
              <p:spPr>
                <a:xfrm rot="4144286">
                  <a:off x="5781740" y="3201717"/>
                  <a:ext cx="1471728" cy="368988"/>
                </a:xfrm>
                <a:prstGeom prst="rect">
                  <a:avLst/>
                </a:prstGeom>
                <a:noFill/>
              </p:spPr>
              <p:txBody>
                <a:bodyPr wrap="square" rtlCol="0">
                  <a:spAutoFit/>
                </a:bodyPr>
                <a:lstStyle/>
                <a:p>
                  <a:r>
                    <a:rPr lang="en-US" sz="1400" b="1" dirty="0"/>
                    <a:t>PENDULUM</a:t>
                  </a:r>
                  <a:endParaRPr lang="en-US" b="1"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133845-2099-441A-8E90-B51F5B8FAA58}"/>
                        </a:ext>
                      </a:extLst>
                    </p:cNvPr>
                    <p:cNvSpPr txBox="1"/>
                    <p:nvPr/>
                  </p:nvSpPr>
                  <p:spPr>
                    <a:xfrm>
                      <a:off x="6885368" y="3484324"/>
                      <a:ext cx="480157" cy="392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36" name="TextBox 35">
                      <a:extLst>
                        <a:ext uri="{FF2B5EF4-FFF2-40B4-BE49-F238E27FC236}">
                          <a16:creationId xmlns:a16="http://schemas.microsoft.com/office/drawing/2014/main" id="{E7133845-2099-441A-8E90-B51F5B8FAA58}"/>
                        </a:ext>
                      </a:extLst>
                    </p:cNvPr>
                    <p:cNvSpPr txBox="1">
                      <a:spLocks noRot="1" noChangeAspect="1" noMove="1" noResize="1" noEditPoints="1" noAdjustHandles="1" noChangeArrowheads="1" noChangeShapeType="1" noTextEdit="1"/>
                    </p:cNvSpPr>
                    <p:nvPr/>
                  </p:nvSpPr>
                  <p:spPr>
                    <a:xfrm>
                      <a:off x="6885368" y="3484324"/>
                      <a:ext cx="480157" cy="392127"/>
                    </a:xfrm>
                    <a:prstGeom prst="rect">
                      <a:avLst/>
                    </a:prstGeom>
                    <a:blipFill>
                      <a:blip r:embed="rId6"/>
                      <a:stretch>
                        <a:fillRect/>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EA060798-D373-43DD-8A43-2B7760433F48}"/>
                    </a:ext>
                  </a:extLst>
                </p:cNvPr>
                <p:cNvSpPr/>
                <p:nvPr/>
              </p:nvSpPr>
              <p:spPr>
                <a:xfrm rot="9535205">
                  <a:off x="7034475" y="1721332"/>
                  <a:ext cx="177294" cy="1946534"/>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9C9ECB2-5A1E-40B4-837C-334EF13466D8}"/>
                        </a:ext>
                      </a:extLst>
                    </p:cNvPr>
                    <p:cNvSpPr txBox="1"/>
                    <p:nvPr/>
                  </p:nvSpPr>
                  <p:spPr>
                    <a:xfrm>
                      <a:off x="7117204" y="2402831"/>
                      <a:ext cx="480157" cy="392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38" name="TextBox 37">
                      <a:extLst>
                        <a:ext uri="{FF2B5EF4-FFF2-40B4-BE49-F238E27FC236}">
                          <a16:creationId xmlns:a16="http://schemas.microsoft.com/office/drawing/2014/main" id="{C9C9ECB2-5A1E-40B4-837C-334EF13466D8}"/>
                        </a:ext>
                      </a:extLst>
                    </p:cNvPr>
                    <p:cNvSpPr txBox="1">
                      <a:spLocks noRot="1" noChangeAspect="1" noMove="1" noResize="1" noEditPoints="1" noAdjustHandles="1" noChangeArrowheads="1" noChangeShapeType="1" noTextEdit="1"/>
                    </p:cNvSpPr>
                    <p:nvPr/>
                  </p:nvSpPr>
                  <p:spPr>
                    <a:xfrm>
                      <a:off x="7117204" y="2402831"/>
                      <a:ext cx="480157" cy="3921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DB66FE-9FA4-4C99-B7C6-8107CDF761A0}"/>
                        </a:ext>
                      </a:extLst>
                    </p:cNvPr>
                    <p:cNvSpPr txBox="1"/>
                    <p:nvPr/>
                  </p:nvSpPr>
                  <p:spPr>
                    <a:xfrm>
                      <a:off x="7813476" y="2767367"/>
                      <a:ext cx="480157" cy="392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39" name="TextBox 38">
                      <a:extLst>
                        <a:ext uri="{FF2B5EF4-FFF2-40B4-BE49-F238E27FC236}">
                          <a16:creationId xmlns:a16="http://schemas.microsoft.com/office/drawing/2014/main" id="{3EDB66FE-9FA4-4C99-B7C6-8107CDF761A0}"/>
                        </a:ext>
                      </a:extLst>
                    </p:cNvPr>
                    <p:cNvSpPr txBox="1">
                      <a:spLocks noRot="1" noChangeAspect="1" noMove="1" noResize="1" noEditPoints="1" noAdjustHandles="1" noChangeArrowheads="1" noChangeShapeType="1" noTextEdit="1"/>
                    </p:cNvSpPr>
                    <p:nvPr/>
                  </p:nvSpPr>
                  <p:spPr>
                    <a:xfrm>
                      <a:off x="7813476" y="2767367"/>
                      <a:ext cx="480157" cy="392127"/>
                    </a:xfrm>
                    <a:prstGeom prst="rect">
                      <a:avLst/>
                    </a:prstGeom>
                    <a:blipFill>
                      <a:blip r:embed="rId8"/>
                      <a:stretch>
                        <a:fillRect/>
                      </a:stretch>
                    </a:blipFill>
                  </p:spPr>
                  <p:txBody>
                    <a:bodyPr/>
                    <a:lstStyle/>
                    <a:p>
                      <a:r>
                        <a:rPr lang="en-US">
                          <a:noFill/>
                        </a:rPr>
                        <a:t> </a:t>
                      </a:r>
                    </a:p>
                  </p:txBody>
                </p:sp>
              </mc:Fallback>
            </mc:AlternateContent>
            <p:sp>
              <p:nvSpPr>
                <p:cNvPr id="40" name="Left Brace 39">
                  <a:extLst>
                    <a:ext uri="{FF2B5EF4-FFF2-40B4-BE49-F238E27FC236}">
                      <a16:creationId xmlns:a16="http://schemas.microsoft.com/office/drawing/2014/main" id="{DE12E4CF-91D2-4764-8DFF-A51B2221F6C1}"/>
                    </a:ext>
                  </a:extLst>
                </p:cNvPr>
                <p:cNvSpPr/>
                <p:nvPr/>
              </p:nvSpPr>
              <p:spPr>
                <a:xfrm rot="9451474">
                  <a:off x="7768795" y="1506543"/>
                  <a:ext cx="157689" cy="332627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E404ABD-0420-4802-ACAE-039776D9DA69}"/>
                    </a:ext>
                  </a:extLst>
                </p:cNvPr>
                <p:cNvCxnSpPr>
                  <a:cxnSpLocks/>
                </p:cNvCxnSpPr>
                <p:nvPr/>
              </p:nvCxnSpPr>
              <p:spPr>
                <a:xfrm flipV="1">
                  <a:off x="6121305" y="2738006"/>
                  <a:ext cx="18165" cy="2261461"/>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AA2619-4299-49E3-B2B2-1638FA70A983}"/>
                        </a:ext>
                      </a:extLst>
                    </p:cNvPr>
                    <p:cNvSpPr txBox="1"/>
                    <p:nvPr/>
                  </p:nvSpPr>
                  <p:spPr>
                    <a:xfrm>
                      <a:off x="6383517" y="4553661"/>
                      <a:ext cx="480157" cy="405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𝜶</m:t>
                            </m:r>
                          </m:oMath>
                        </m:oMathPara>
                      </a14:m>
                      <a:endParaRPr lang="en-US" sz="1600" b="1" dirty="0">
                        <a:solidFill>
                          <a:srgbClr val="C00000"/>
                        </a:solidFill>
                      </a:endParaRPr>
                    </a:p>
                  </p:txBody>
                </p:sp>
              </mc:Choice>
              <mc:Fallback xmlns="">
                <p:sp>
                  <p:nvSpPr>
                    <p:cNvPr id="42" name="TextBox 41">
                      <a:extLst>
                        <a:ext uri="{FF2B5EF4-FFF2-40B4-BE49-F238E27FC236}">
                          <a16:creationId xmlns:a16="http://schemas.microsoft.com/office/drawing/2014/main" id="{67AA2619-4299-49E3-B2B2-1638FA70A983}"/>
                        </a:ext>
                      </a:extLst>
                    </p:cNvPr>
                    <p:cNvSpPr txBox="1">
                      <a:spLocks noRot="1" noChangeAspect="1" noMove="1" noResize="1" noEditPoints="1" noAdjustHandles="1" noChangeArrowheads="1" noChangeShapeType="1" noTextEdit="1"/>
                    </p:cNvSpPr>
                    <p:nvPr/>
                  </p:nvSpPr>
                  <p:spPr>
                    <a:xfrm>
                      <a:off x="6383517" y="4553661"/>
                      <a:ext cx="480157" cy="405887"/>
                    </a:xfrm>
                    <a:prstGeom prst="rect">
                      <a:avLst/>
                    </a:prstGeom>
                    <a:blipFill>
                      <a:blip r:embed="rId9"/>
                      <a:stretch>
                        <a:fillRect/>
                      </a:stretch>
                    </a:blipFill>
                  </p:spPr>
                  <p:txBody>
                    <a:bodyPr/>
                    <a:lstStyle/>
                    <a:p>
                      <a:r>
                        <a:rPr lang="en-US">
                          <a:noFill/>
                        </a:rPr>
                        <a:t> </a:t>
                      </a:r>
                    </a:p>
                  </p:txBody>
                </p:sp>
              </mc:Fallback>
            </mc:AlternateContent>
            <p:sp>
              <p:nvSpPr>
                <p:cNvPr id="43" name="Arc 42">
                  <a:extLst>
                    <a:ext uri="{FF2B5EF4-FFF2-40B4-BE49-F238E27FC236}">
                      <a16:creationId xmlns:a16="http://schemas.microsoft.com/office/drawing/2014/main" id="{B0DEE49E-3131-4640-8230-30E0A7576186}"/>
                    </a:ext>
                  </a:extLst>
                </p:cNvPr>
                <p:cNvSpPr/>
                <p:nvPr/>
              </p:nvSpPr>
              <p:spPr>
                <a:xfrm rot="5400000">
                  <a:off x="2467308" y="1221143"/>
                  <a:ext cx="302094" cy="546732"/>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3A5AC325-FD89-440A-AE84-F725F56C6CA3}"/>
                    </a:ext>
                  </a:extLst>
                </p:cNvPr>
                <p:cNvSpPr/>
                <p:nvPr/>
              </p:nvSpPr>
              <p:spPr>
                <a:xfrm rot="5400000">
                  <a:off x="5890709" y="3420496"/>
                  <a:ext cx="579299" cy="1917253"/>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5C84BCD7-C96E-4290-AA2E-DC4D4B5011D7}"/>
                </a:ext>
              </a:extLst>
            </p:cNvPr>
            <p:cNvGrpSpPr/>
            <p:nvPr/>
          </p:nvGrpSpPr>
          <p:grpSpPr>
            <a:xfrm>
              <a:off x="1867413" y="1983139"/>
              <a:ext cx="1809295" cy="1457967"/>
              <a:chOff x="1867413" y="1983139"/>
              <a:chExt cx="1809295" cy="1457967"/>
            </a:xfrm>
          </p:grpSpPr>
          <p:cxnSp>
            <p:nvCxnSpPr>
              <p:cNvPr id="11" name="Straight Arrow Connector 10">
                <a:extLst>
                  <a:ext uri="{FF2B5EF4-FFF2-40B4-BE49-F238E27FC236}">
                    <a16:creationId xmlns:a16="http://schemas.microsoft.com/office/drawing/2014/main" id="{C604980E-79CE-4466-9CE7-3E3F36F2F39A}"/>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3032B5-CCAD-4BD5-AFB7-BF49CC5D7A09}"/>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121EF0-C729-4CB2-BE29-7CEEBBD61506}"/>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9DF1EE-8D55-4E1E-A190-DDAABFB9357A}"/>
                      </a:ext>
                    </a:extLst>
                  </p:cNvPr>
                  <p:cNvSpPr txBox="1"/>
                  <p:nvPr/>
                </p:nvSpPr>
                <p:spPr>
                  <a:xfrm>
                    <a:off x="1867413" y="3072118"/>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𝒙</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8"/>
                    <a:ext cx="480157" cy="3689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4B49AB-0AD7-41BC-9A27-F6D57F79AD74}"/>
                      </a:ext>
                    </a:extLst>
                  </p:cNvPr>
                  <p:cNvSpPr txBox="1"/>
                  <p:nvPr/>
                </p:nvSpPr>
                <p:spPr>
                  <a:xfrm>
                    <a:off x="3196551" y="2822256"/>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𝒚</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196551" y="2822256"/>
                    <a:ext cx="480157" cy="368988"/>
                  </a:xfrm>
                  <a:prstGeom prst="rect">
                    <a:avLst/>
                  </a:prstGeom>
                  <a:blipFill>
                    <a:blip r:embed="rId11"/>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8F6205-E357-4F6B-9696-5F37B242D2CC}"/>
                      </a:ext>
                    </a:extLst>
                  </p:cNvPr>
                  <p:cNvSpPr txBox="1"/>
                  <p:nvPr/>
                </p:nvSpPr>
                <p:spPr>
                  <a:xfrm>
                    <a:off x="2134197" y="1983139"/>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𝒛</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134197" y="1983139"/>
                    <a:ext cx="480157" cy="368988"/>
                  </a:xfrm>
                  <a:prstGeom prst="rect">
                    <a:avLst/>
                  </a:prstGeom>
                  <a:blipFill>
                    <a:blip r:embed="rId12"/>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52CD851-8672-4A0B-8FA9-07752E7B6645}"/>
                </a:ext>
              </a:extLst>
            </p:cNvPr>
            <p:cNvGrpSpPr/>
            <p:nvPr/>
          </p:nvGrpSpPr>
          <p:grpSpPr>
            <a:xfrm>
              <a:off x="5680286" y="1381354"/>
              <a:ext cx="1268130" cy="1325210"/>
              <a:chOff x="5660990" y="1376080"/>
              <a:chExt cx="1268130" cy="1325210"/>
            </a:xfrm>
          </p:grpSpPr>
          <p:cxnSp>
            <p:nvCxnSpPr>
              <p:cNvPr id="28" name="Straight Arrow Connector 27">
                <a:extLst>
                  <a:ext uri="{FF2B5EF4-FFF2-40B4-BE49-F238E27FC236}">
                    <a16:creationId xmlns:a16="http://schemas.microsoft.com/office/drawing/2014/main" id="{4FCCE704-02BB-41E0-919F-1E219CBEE3AC}"/>
                  </a:ext>
                </a:extLst>
              </p:cNvPr>
              <p:cNvCxnSpPr>
                <a:cxnSpLocks/>
              </p:cNvCxnSpPr>
              <p:nvPr/>
            </p:nvCxnSpPr>
            <p:spPr>
              <a:xfrm flipV="1">
                <a:off x="6117840" y="1737360"/>
                <a:ext cx="811280" cy="2003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A96FC5B-9F89-4243-B62A-E79E4A84206C}"/>
                  </a:ext>
                </a:extLst>
              </p:cNvPr>
              <p:cNvCxnSpPr>
                <a:cxnSpLocks/>
              </p:cNvCxnSpPr>
              <p:nvPr/>
            </p:nvCxnSpPr>
            <p:spPr>
              <a:xfrm>
                <a:off x="6136005" y="1918678"/>
                <a:ext cx="0" cy="7826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E9D228D-EC1B-421C-AB4B-8DC7D53B5188}"/>
                  </a:ext>
                </a:extLst>
              </p:cNvPr>
              <p:cNvCxnSpPr>
                <a:cxnSpLocks/>
              </p:cNvCxnSpPr>
              <p:nvPr/>
            </p:nvCxnSpPr>
            <p:spPr>
              <a:xfrm>
                <a:off x="6148321" y="1930108"/>
                <a:ext cx="351539" cy="4320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7484D7-D1C3-4441-B404-536D8DF04F9D}"/>
                      </a:ext>
                    </a:extLst>
                  </p:cNvPr>
                  <p:cNvSpPr txBox="1"/>
                  <p:nvPr/>
                </p:nvSpPr>
                <p:spPr>
                  <a:xfrm>
                    <a:off x="5660990" y="2293894"/>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𝒚</m:t>
                              </m:r>
                            </m:e>
                            <m:sub>
                              <m:r>
                                <a:rPr lang="en-US" sz="1400" b="1" i="1" smtClean="0">
                                  <a:solidFill>
                                    <a:srgbClr val="00B050"/>
                                  </a:solidFill>
                                  <a:latin typeface="Cambria Math" panose="02040503050406030204" pitchFamily="18" charset="0"/>
                                </a:rPr>
                                <m:t>𝟏</m:t>
                              </m:r>
                            </m:sub>
                          </m:sSub>
                        </m:oMath>
                      </m:oMathPara>
                    </a14:m>
                    <a:endParaRPr lang="en-US" sz="1400" b="1" dirty="0"/>
                  </a:p>
                </p:txBody>
              </p:sp>
            </mc:Choice>
            <mc:Fallback xmlns="">
              <p:sp>
                <p:nvSpPr>
                  <p:cNvPr id="31" name="TextBox 30">
                    <a:extLst>
                      <a:ext uri="{FF2B5EF4-FFF2-40B4-BE49-F238E27FC236}">
                        <a16:creationId xmlns:a16="http://schemas.microsoft.com/office/drawing/2014/main" id="{047484D7-D1C3-4441-B404-536D8DF04F9D}"/>
                      </a:ext>
                    </a:extLst>
                  </p:cNvPr>
                  <p:cNvSpPr txBox="1">
                    <a:spLocks noRot="1" noChangeAspect="1" noMove="1" noResize="1" noEditPoints="1" noAdjustHandles="1" noChangeArrowheads="1" noChangeShapeType="1" noTextEdit="1"/>
                  </p:cNvSpPr>
                  <p:nvPr/>
                </p:nvSpPr>
                <p:spPr>
                  <a:xfrm>
                    <a:off x="5660990" y="2293894"/>
                    <a:ext cx="480157" cy="368988"/>
                  </a:xfrm>
                  <a:prstGeom prst="rect">
                    <a:avLst/>
                  </a:prstGeom>
                  <a:blipFill>
                    <a:blip r:embed="rId13"/>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E9F28B-C846-482E-B3B4-0718F58E7261}"/>
                      </a:ext>
                    </a:extLst>
                  </p:cNvPr>
                  <p:cNvSpPr txBox="1"/>
                  <p:nvPr/>
                </p:nvSpPr>
                <p:spPr>
                  <a:xfrm>
                    <a:off x="6377109" y="1376080"/>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𝒛</m:t>
                              </m:r>
                            </m:e>
                            <m:sub>
                              <m:r>
                                <a:rPr lang="en-US" sz="1400" b="1" i="1" smtClean="0">
                                  <a:solidFill>
                                    <a:srgbClr val="00B050"/>
                                  </a:solidFill>
                                  <a:latin typeface="Cambria Math" panose="02040503050406030204" pitchFamily="18" charset="0"/>
                                </a:rPr>
                                <m:t>𝟏</m:t>
                              </m:r>
                            </m:sub>
                          </m:sSub>
                        </m:oMath>
                      </m:oMathPara>
                    </a14:m>
                    <a:endParaRPr lang="en-US" sz="1400" b="1" dirty="0"/>
                  </a:p>
                </p:txBody>
              </p:sp>
            </mc:Choice>
            <mc:Fallback xmlns="">
              <p:sp>
                <p:nvSpPr>
                  <p:cNvPr id="32" name="TextBox 31">
                    <a:extLst>
                      <a:ext uri="{FF2B5EF4-FFF2-40B4-BE49-F238E27FC236}">
                        <a16:creationId xmlns:a16="http://schemas.microsoft.com/office/drawing/2014/main" id="{29E9F28B-C846-482E-B3B4-0718F58E7261}"/>
                      </a:ext>
                    </a:extLst>
                  </p:cNvPr>
                  <p:cNvSpPr txBox="1">
                    <a:spLocks noRot="1" noChangeAspect="1" noMove="1" noResize="1" noEditPoints="1" noAdjustHandles="1" noChangeArrowheads="1" noChangeShapeType="1" noTextEdit="1"/>
                  </p:cNvSpPr>
                  <p:nvPr/>
                </p:nvSpPr>
                <p:spPr>
                  <a:xfrm>
                    <a:off x="6377109" y="1376080"/>
                    <a:ext cx="480157" cy="3689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948CE46-C5A0-4612-91A3-288EFCC0CE41}"/>
                      </a:ext>
                    </a:extLst>
                  </p:cNvPr>
                  <p:cNvSpPr txBox="1"/>
                  <p:nvPr/>
                </p:nvSpPr>
                <p:spPr>
                  <a:xfrm>
                    <a:off x="6346814" y="1874828"/>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B050"/>
                                  </a:solidFill>
                                  <a:latin typeface="Cambria Math" panose="02040503050406030204" pitchFamily="18" charset="0"/>
                                </a:rPr>
                              </m:ctrlPr>
                            </m:sSubPr>
                            <m:e>
                              <m:r>
                                <a:rPr lang="en-US" sz="1400" b="1" i="1" smtClean="0">
                                  <a:solidFill>
                                    <a:srgbClr val="00B050"/>
                                  </a:solidFill>
                                  <a:latin typeface="Cambria Math" panose="02040503050406030204" pitchFamily="18" charset="0"/>
                                </a:rPr>
                                <m:t>𝒙</m:t>
                              </m:r>
                            </m:e>
                            <m:sub>
                              <m:r>
                                <a:rPr lang="en-US" sz="1400" b="1" i="1" smtClean="0">
                                  <a:solidFill>
                                    <a:srgbClr val="00B050"/>
                                  </a:solidFill>
                                  <a:latin typeface="Cambria Math" panose="02040503050406030204" pitchFamily="18" charset="0"/>
                                </a:rPr>
                                <m:t>𝟏</m:t>
                              </m:r>
                            </m:sub>
                          </m:sSub>
                        </m:oMath>
                      </m:oMathPara>
                    </a14:m>
                    <a:endParaRPr lang="en-US" sz="1400" b="1" dirty="0"/>
                  </a:p>
                </p:txBody>
              </p:sp>
            </mc:Choice>
            <mc:Fallback xmlns="">
              <p:sp>
                <p:nvSpPr>
                  <p:cNvPr id="33" name="TextBox 32">
                    <a:extLst>
                      <a:ext uri="{FF2B5EF4-FFF2-40B4-BE49-F238E27FC236}">
                        <a16:creationId xmlns:a16="http://schemas.microsoft.com/office/drawing/2014/main" id="{6948CE46-C5A0-4612-91A3-288EFCC0CE41}"/>
                      </a:ext>
                    </a:extLst>
                  </p:cNvPr>
                  <p:cNvSpPr txBox="1">
                    <a:spLocks noRot="1" noChangeAspect="1" noMove="1" noResize="1" noEditPoints="1" noAdjustHandles="1" noChangeArrowheads="1" noChangeShapeType="1" noTextEdit="1"/>
                  </p:cNvSpPr>
                  <p:nvPr/>
                </p:nvSpPr>
                <p:spPr>
                  <a:xfrm>
                    <a:off x="6346814" y="1874828"/>
                    <a:ext cx="480157" cy="368988"/>
                  </a:xfrm>
                  <a:prstGeom prst="rect">
                    <a:avLst/>
                  </a:prstGeom>
                  <a:blipFill>
                    <a:blip r:embed="rId15"/>
                    <a:stretch>
                      <a:fillRect/>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47E3013E-F047-42AC-9213-ACF5E9984199}"/>
                </a:ext>
              </a:extLst>
            </p:cNvPr>
            <p:cNvGrpSpPr/>
            <p:nvPr/>
          </p:nvGrpSpPr>
          <p:grpSpPr>
            <a:xfrm>
              <a:off x="6230556" y="4806605"/>
              <a:ext cx="1849599" cy="979959"/>
              <a:chOff x="2135414" y="6722534"/>
              <a:chExt cx="1849599" cy="979959"/>
            </a:xfrm>
          </p:grpSpPr>
          <p:cxnSp>
            <p:nvCxnSpPr>
              <p:cNvPr id="46" name="Straight Arrow Connector 45">
                <a:extLst>
                  <a:ext uri="{FF2B5EF4-FFF2-40B4-BE49-F238E27FC236}">
                    <a16:creationId xmlns:a16="http://schemas.microsoft.com/office/drawing/2014/main" id="{11823820-8CA9-435E-95B9-22B2157D07D9}"/>
                  </a:ext>
                </a:extLst>
              </p:cNvPr>
              <p:cNvCxnSpPr>
                <a:cxnSpLocks/>
              </p:cNvCxnSpPr>
              <p:nvPr/>
            </p:nvCxnSpPr>
            <p:spPr>
              <a:xfrm>
                <a:off x="3227202" y="6930842"/>
                <a:ext cx="436739" cy="2229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86F050-905A-48ED-911B-9D2DA4BED45A}"/>
                  </a:ext>
                </a:extLst>
              </p:cNvPr>
              <p:cNvCxnSpPr>
                <a:cxnSpLocks/>
              </p:cNvCxnSpPr>
              <p:nvPr/>
            </p:nvCxnSpPr>
            <p:spPr>
              <a:xfrm flipH="1">
                <a:off x="2397168" y="6924753"/>
                <a:ext cx="828626" cy="2030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3981076-F5AF-49E1-9B88-F2E812B06CFA}"/>
                  </a:ext>
                </a:extLst>
              </p:cNvPr>
              <p:cNvCxnSpPr>
                <a:cxnSpLocks/>
              </p:cNvCxnSpPr>
              <p:nvPr/>
            </p:nvCxnSpPr>
            <p:spPr>
              <a:xfrm>
                <a:off x="3225794" y="6926049"/>
                <a:ext cx="302415" cy="746963"/>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2D7476-10E2-4145-B1C9-B35AD5A88C9D}"/>
                      </a:ext>
                    </a:extLst>
                  </p:cNvPr>
                  <p:cNvSpPr txBox="1"/>
                  <p:nvPr/>
                </p:nvSpPr>
                <p:spPr>
                  <a:xfrm>
                    <a:off x="3504856" y="6722534"/>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𝒙</m:t>
                              </m:r>
                            </m:e>
                            <m:sub>
                              <m:r>
                                <a:rPr lang="en-US" sz="1400" b="1" i="1" smtClean="0">
                                  <a:solidFill>
                                    <a:srgbClr val="0070C0"/>
                                  </a:solidFill>
                                  <a:latin typeface="Cambria Math" panose="02040503050406030204" pitchFamily="18" charset="0"/>
                                </a:rPr>
                                <m:t>𝟐</m:t>
                              </m:r>
                            </m:sub>
                          </m:sSub>
                        </m:oMath>
                      </m:oMathPara>
                    </a14:m>
                    <a:endParaRPr lang="en-US" sz="1400" b="1" dirty="0"/>
                  </a:p>
                </p:txBody>
              </p:sp>
            </mc:Choice>
            <mc:Fallback xmlns="">
              <p:sp>
                <p:nvSpPr>
                  <p:cNvPr id="49" name="TextBox 48">
                    <a:extLst>
                      <a:ext uri="{FF2B5EF4-FFF2-40B4-BE49-F238E27FC236}">
                        <a16:creationId xmlns:a16="http://schemas.microsoft.com/office/drawing/2014/main" id="{A32D7476-10E2-4145-B1C9-B35AD5A88C9D}"/>
                      </a:ext>
                    </a:extLst>
                  </p:cNvPr>
                  <p:cNvSpPr txBox="1">
                    <a:spLocks noRot="1" noChangeAspect="1" noMove="1" noResize="1" noEditPoints="1" noAdjustHandles="1" noChangeArrowheads="1" noChangeShapeType="1" noTextEdit="1"/>
                  </p:cNvSpPr>
                  <p:nvPr/>
                </p:nvSpPr>
                <p:spPr>
                  <a:xfrm>
                    <a:off x="3504856" y="6722534"/>
                    <a:ext cx="480157" cy="36898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F836509-ED55-415F-AA61-7DDD8DEF5711}"/>
                      </a:ext>
                    </a:extLst>
                  </p:cNvPr>
                  <p:cNvSpPr txBox="1"/>
                  <p:nvPr/>
                </p:nvSpPr>
                <p:spPr>
                  <a:xfrm>
                    <a:off x="2135414" y="7026259"/>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𝒚</m:t>
                              </m:r>
                            </m:e>
                            <m:sub>
                              <m:r>
                                <a:rPr lang="en-US" sz="1400" b="1" i="1" smtClean="0">
                                  <a:solidFill>
                                    <a:srgbClr val="0070C0"/>
                                  </a:solidFill>
                                  <a:latin typeface="Cambria Math" panose="02040503050406030204" pitchFamily="18" charset="0"/>
                                </a:rPr>
                                <m:t>𝟐</m:t>
                              </m:r>
                            </m:sub>
                          </m:sSub>
                        </m:oMath>
                      </m:oMathPara>
                    </a14:m>
                    <a:endParaRPr lang="en-US" sz="1400" b="1" dirty="0"/>
                  </a:p>
                </p:txBody>
              </p:sp>
            </mc:Choice>
            <mc:Fallback xmlns="">
              <p:sp>
                <p:nvSpPr>
                  <p:cNvPr id="50" name="TextBox 49">
                    <a:extLst>
                      <a:ext uri="{FF2B5EF4-FFF2-40B4-BE49-F238E27FC236}">
                        <a16:creationId xmlns:a16="http://schemas.microsoft.com/office/drawing/2014/main" id="{5F836509-ED55-415F-AA61-7DDD8DEF5711}"/>
                      </a:ext>
                    </a:extLst>
                  </p:cNvPr>
                  <p:cNvSpPr txBox="1">
                    <a:spLocks noRot="1" noChangeAspect="1" noMove="1" noResize="1" noEditPoints="1" noAdjustHandles="1" noChangeArrowheads="1" noChangeShapeType="1" noTextEdit="1"/>
                  </p:cNvSpPr>
                  <p:nvPr/>
                </p:nvSpPr>
                <p:spPr>
                  <a:xfrm>
                    <a:off x="2135414" y="7026259"/>
                    <a:ext cx="480157" cy="368988"/>
                  </a:xfrm>
                  <a:prstGeom prst="rect">
                    <a:avLst/>
                  </a:prstGeom>
                  <a:blipFill>
                    <a:blip r:embed="rId17"/>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F34CA3-F2E2-4BF4-A696-5E368C9266E5}"/>
                      </a:ext>
                    </a:extLst>
                  </p:cNvPr>
                  <p:cNvSpPr txBox="1"/>
                  <p:nvPr/>
                </p:nvSpPr>
                <p:spPr>
                  <a:xfrm>
                    <a:off x="2989393" y="7333505"/>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0070C0"/>
                                  </a:solidFill>
                                  <a:latin typeface="Cambria Math" panose="02040503050406030204" pitchFamily="18" charset="0"/>
                                </a:rPr>
                              </m:ctrlPr>
                            </m:sSubPr>
                            <m:e>
                              <m:r>
                                <a:rPr lang="en-US" sz="1400" b="1" i="1" smtClean="0">
                                  <a:solidFill>
                                    <a:srgbClr val="0070C0"/>
                                  </a:solidFill>
                                  <a:latin typeface="Cambria Math" panose="02040503050406030204" pitchFamily="18" charset="0"/>
                                </a:rPr>
                                <m:t>𝒛</m:t>
                              </m:r>
                            </m:e>
                            <m:sub>
                              <m:r>
                                <a:rPr lang="en-US" sz="1400" b="1" i="1" smtClean="0">
                                  <a:solidFill>
                                    <a:srgbClr val="0070C0"/>
                                  </a:solidFill>
                                  <a:latin typeface="Cambria Math" panose="02040503050406030204" pitchFamily="18" charset="0"/>
                                </a:rPr>
                                <m:t>𝟐</m:t>
                              </m:r>
                            </m:sub>
                          </m:sSub>
                        </m:oMath>
                      </m:oMathPara>
                    </a14:m>
                    <a:endParaRPr lang="en-US" sz="1400" b="1" dirty="0"/>
                  </a:p>
                </p:txBody>
              </p:sp>
            </mc:Choice>
            <mc:Fallback xmlns="">
              <p:sp>
                <p:nvSpPr>
                  <p:cNvPr id="51" name="TextBox 50">
                    <a:extLst>
                      <a:ext uri="{FF2B5EF4-FFF2-40B4-BE49-F238E27FC236}">
                        <a16:creationId xmlns:a16="http://schemas.microsoft.com/office/drawing/2014/main" id="{66F34CA3-F2E2-4BF4-A696-5E368C9266E5}"/>
                      </a:ext>
                    </a:extLst>
                  </p:cNvPr>
                  <p:cNvSpPr txBox="1">
                    <a:spLocks noRot="1" noChangeAspect="1" noMove="1" noResize="1" noEditPoints="1" noAdjustHandles="1" noChangeArrowheads="1" noChangeShapeType="1" noTextEdit="1"/>
                  </p:cNvSpPr>
                  <p:nvPr/>
                </p:nvSpPr>
                <p:spPr>
                  <a:xfrm>
                    <a:off x="2989393" y="7333505"/>
                    <a:ext cx="480157" cy="368988"/>
                  </a:xfrm>
                  <a:prstGeom prst="rect">
                    <a:avLst/>
                  </a:prstGeom>
                  <a:blipFill>
                    <a:blip r:embed="rId18"/>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538176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F157C-FCCB-45F1-B7BE-21F416CCD046}"/>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3" name="Slide Number Placeholder 2">
            <a:extLst>
              <a:ext uri="{FF2B5EF4-FFF2-40B4-BE49-F238E27FC236}">
                <a16:creationId xmlns:a16="http://schemas.microsoft.com/office/drawing/2014/main" id="{B6DAC942-44E3-495B-9754-6CC9ED7BE0E9}"/>
              </a:ext>
            </a:extLst>
          </p:cNvPr>
          <p:cNvSpPr>
            <a:spLocks noGrp="1"/>
          </p:cNvSpPr>
          <p:nvPr>
            <p:ph type="sldNum" sz="quarter" idx="12"/>
          </p:nvPr>
        </p:nvSpPr>
        <p:spPr/>
        <p:txBody>
          <a:bodyPr/>
          <a:lstStyle/>
          <a:p>
            <a:fld id="{F3DDC619-1A6C-4757-A88B-65483DD1A987}" type="slidenum">
              <a:rPr lang="en-US" smtClean="0"/>
              <a:pPr/>
              <a:t>6</a:t>
            </a:fld>
            <a:endParaRPr lang="en-US"/>
          </a:p>
        </p:txBody>
      </p:sp>
      <p:sp>
        <p:nvSpPr>
          <p:cNvPr id="4" name="Footer Placeholder 3">
            <a:extLst>
              <a:ext uri="{FF2B5EF4-FFF2-40B4-BE49-F238E27FC236}">
                <a16:creationId xmlns:a16="http://schemas.microsoft.com/office/drawing/2014/main" id="{3719198D-35EB-40DC-A487-450DFDE912D6}"/>
              </a:ext>
            </a:extLst>
          </p:cNvPr>
          <p:cNvSpPr>
            <a:spLocks noGrp="1"/>
          </p:cNvSpPr>
          <p:nvPr>
            <p:ph type="ftr" sz="quarter" idx="11"/>
          </p:nvPr>
        </p:nvSpPr>
        <p:spPr/>
        <p:txBody>
          <a:bodyPr/>
          <a:lstStyle/>
          <a:p>
            <a:r>
              <a:rPr lang="it-IT" dirty="0"/>
              <a:t>ACL – </a:t>
            </a:r>
            <a:r>
              <a:rPr lang="en-US" dirty="0"/>
              <a:t>Inverted Pendulum</a:t>
            </a:r>
          </a:p>
        </p:txBody>
      </p:sp>
      <p:sp>
        <p:nvSpPr>
          <p:cNvPr id="5" name="TextBox 4">
            <a:extLst>
              <a:ext uri="{FF2B5EF4-FFF2-40B4-BE49-F238E27FC236}">
                <a16:creationId xmlns:a16="http://schemas.microsoft.com/office/drawing/2014/main" id="{22DF47C9-98B3-49E1-AB75-B4E883A8B071}"/>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SYSTEM IDENTIFICATION</a:t>
            </a:r>
            <a:endParaRPr lang="en-US" sz="8000" b="1" dirty="0">
              <a:solidFill>
                <a:srgbClr val="FEFBF3"/>
              </a:solidFill>
            </a:endParaRPr>
          </a:p>
        </p:txBody>
      </p:sp>
    </p:spTree>
    <p:extLst>
      <p:ext uri="{BB962C8B-B14F-4D97-AF65-F5344CB8AC3E}">
        <p14:creationId xmlns:p14="http://schemas.microsoft.com/office/powerpoint/2010/main" val="421898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7</a:t>
            </a:fld>
            <a:endParaRPr lang="en-US"/>
          </a:p>
        </p:txBody>
      </p:sp>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buNone/>
            </a:pPr>
            <a:r>
              <a:rPr lang="en-US" dirty="0"/>
              <a:t>We will start with the </a:t>
            </a:r>
            <a:r>
              <a:rPr lang="en-US" b="1" dirty="0"/>
              <a:t>pendulum</a:t>
            </a:r>
            <a:r>
              <a:rPr lang="en-US" dirty="0"/>
              <a:t> parameters identification.</a:t>
            </a:r>
          </a:p>
          <a:p>
            <a:pPr marL="0" indent="0">
              <a:buNone/>
            </a:pPr>
            <a:r>
              <a:rPr lang="en-US" dirty="0"/>
              <a:t>If we consider a system only made by the pendulum, the dynamic relations can be written as:</a:t>
            </a:r>
          </a:p>
        </p:txBody>
      </p:sp>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62" name="Group 61">
            <a:extLst>
              <a:ext uri="{FF2B5EF4-FFF2-40B4-BE49-F238E27FC236}">
                <a16:creationId xmlns:a16="http://schemas.microsoft.com/office/drawing/2014/main" id="{F2A2E8D9-2DC3-4A78-8D46-3D29012A4E69}"/>
              </a:ext>
            </a:extLst>
          </p:cNvPr>
          <p:cNvGrpSpPr/>
          <p:nvPr/>
        </p:nvGrpSpPr>
        <p:grpSpPr>
          <a:xfrm>
            <a:off x="339394" y="1885118"/>
            <a:ext cx="2937206" cy="3306484"/>
            <a:chOff x="3553326" y="2351366"/>
            <a:chExt cx="2562303" cy="2913483"/>
          </a:xfrm>
        </p:grpSpPr>
        <p:cxnSp>
          <p:nvCxnSpPr>
            <p:cNvPr id="44" name="Straight Connector 43">
              <a:extLst>
                <a:ext uri="{FF2B5EF4-FFF2-40B4-BE49-F238E27FC236}">
                  <a16:creationId xmlns:a16="http://schemas.microsoft.com/office/drawing/2014/main" id="{F437A6AA-7D2B-4A77-9769-7F3D138702E2}"/>
                </a:ext>
              </a:extLst>
            </p:cNvPr>
            <p:cNvCxnSpPr>
              <a:cxnSpLocks/>
            </p:cNvCxnSpPr>
            <p:nvPr/>
          </p:nvCxnSpPr>
          <p:spPr>
            <a:xfrm>
              <a:off x="4315929" y="2704666"/>
              <a:ext cx="980399" cy="2553204"/>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A80F532-33E0-46A2-A1E5-80B4EB7C4C14}"/>
                </a:ext>
              </a:extLst>
            </p:cNvPr>
            <p:cNvSpPr/>
            <p:nvPr/>
          </p:nvSpPr>
          <p:spPr>
            <a:xfrm>
              <a:off x="4818699" y="416070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570663E-48A6-4CED-8AF7-084819CC5E39}"/>
                </a:ext>
              </a:extLst>
            </p:cNvPr>
            <p:cNvSpPr txBox="1"/>
            <p:nvPr/>
          </p:nvSpPr>
          <p:spPr>
            <a:xfrm rot="4144286">
              <a:off x="4123372" y="4133205"/>
              <a:ext cx="1227583" cy="307777"/>
            </a:xfrm>
            <a:prstGeom prst="rect">
              <a:avLst/>
            </a:prstGeom>
            <a:noFill/>
          </p:spPr>
          <p:txBody>
            <a:bodyPr wrap="square" rtlCol="0">
              <a:spAutoFit/>
            </a:bodyPr>
            <a:lstStyle/>
            <a:p>
              <a:r>
                <a:rPr lang="en-US" sz="1400" b="1" dirty="0"/>
                <a:t>PENDULUM</a:t>
              </a:r>
              <a:endParaRPr lang="en-US" b="1" dirty="0"/>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F149676C-EBCA-48F0-B6B3-F46B3D1CF2B9}"/>
                    </a:ext>
                  </a:extLst>
                </p:cNvPr>
                <p:cNvSpPr txBox="1"/>
                <p:nvPr/>
              </p:nvSpPr>
              <p:spPr>
                <a:xfrm>
                  <a:off x="4940981" y="4001053"/>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p:sp>
              <p:nvSpPr>
                <p:cNvPr id="49" name="TextBox 48">
                  <a:extLst>
                    <a:ext uri="{FF2B5EF4-FFF2-40B4-BE49-F238E27FC236}">
                      <a16:creationId xmlns:a16="http://schemas.microsoft.com/office/drawing/2014/main" id="{F149676C-EBCA-48F0-B6B3-F46B3D1CF2B9}"/>
                    </a:ext>
                  </a:extLst>
                </p:cNvPr>
                <p:cNvSpPr txBox="1">
                  <a:spLocks noRot="1" noChangeAspect="1" noMove="1" noResize="1" noEditPoints="1" noAdjustHandles="1" noChangeArrowheads="1" noChangeShapeType="1" noTextEdit="1"/>
                </p:cNvSpPr>
                <p:nvPr/>
              </p:nvSpPr>
              <p:spPr>
                <a:xfrm>
                  <a:off x="4940981" y="4001053"/>
                  <a:ext cx="400504" cy="327077"/>
                </a:xfrm>
                <a:prstGeom prst="rect">
                  <a:avLst/>
                </a:prstGeom>
                <a:blipFill>
                  <a:blip r:embed="rId2"/>
                  <a:stretch>
                    <a:fillRect/>
                  </a:stretch>
                </a:blipFill>
              </p:spPr>
              <p:txBody>
                <a:bodyPr/>
                <a:lstStyle/>
                <a:p>
                  <a:r>
                    <a:rPr lang="en-US">
                      <a:noFill/>
                    </a:rPr>
                    <a:t> </a:t>
                  </a:r>
                </a:p>
              </p:txBody>
            </p:sp>
          </mc:Fallback>
        </mc:AlternateContent>
        <p:sp>
          <p:nvSpPr>
            <p:cNvPr id="50" name="Left Brace 49">
              <a:extLst>
                <a:ext uri="{FF2B5EF4-FFF2-40B4-BE49-F238E27FC236}">
                  <a16:creationId xmlns:a16="http://schemas.microsoft.com/office/drawing/2014/main" id="{965D5A4B-262E-4F36-9A8F-6EAE30382F5F}"/>
                </a:ext>
              </a:extLst>
            </p:cNvPr>
            <p:cNvSpPr/>
            <p:nvPr/>
          </p:nvSpPr>
          <p:spPr>
            <a:xfrm rot="9535205">
              <a:off x="5065352" y="2530524"/>
              <a:ext cx="147883" cy="162362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E472DC31-0EA2-42E1-A2CA-EF278967C7D4}"/>
                    </a:ext>
                  </a:extLst>
                </p:cNvPr>
                <p:cNvSpPr txBox="1"/>
                <p:nvPr/>
              </p:nvSpPr>
              <p:spPr>
                <a:xfrm>
                  <a:off x="5152145" y="3055767"/>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p:sp>
              <p:nvSpPr>
                <p:cNvPr id="51" name="TextBox 50">
                  <a:extLst>
                    <a:ext uri="{FF2B5EF4-FFF2-40B4-BE49-F238E27FC236}">
                      <a16:creationId xmlns:a16="http://schemas.microsoft.com/office/drawing/2014/main" id="{E472DC31-0EA2-42E1-A2CA-EF278967C7D4}"/>
                    </a:ext>
                  </a:extLst>
                </p:cNvPr>
                <p:cNvSpPr txBox="1">
                  <a:spLocks noRot="1" noChangeAspect="1" noMove="1" noResize="1" noEditPoints="1" noAdjustHandles="1" noChangeArrowheads="1" noChangeShapeType="1" noTextEdit="1"/>
                </p:cNvSpPr>
                <p:nvPr/>
              </p:nvSpPr>
              <p:spPr>
                <a:xfrm>
                  <a:off x="5152145" y="3055767"/>
                  <a:ext cx="400504" cy="3270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DBDDD10A-7B97-469C-B7C3-C98728FE7DF1}"/>
                    </a:ext>
                  </a:extLst>
                </p:cNvPr>
                <p:cNvSpPr txBox="1"/>
                <p:nvPr/>
              </p:nvSpPr>
              <p:spPr>
                <a:xfrm>
                  <a:off x="5715125" y="3403032"/>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p:sp>
              <p:nvSpPr>
                <p:cNvPr id="52" name="TextBox 51">
                  <a:extLst>
                    <a:ext uri="{FF2B5EF4-FFF2-40B4-BE49-F238E27FC236}">
                      <a16:creationId xmlns:a16="http://schemas.microsoft.com/office/drawing/2014/main" id="{DBDDD10A-7B97-469C-B7C3-C98728FE7DF1}"/>
                    </a:ext>
                  </a:extLst>
                </p:cNvPr>
                <p:cNvSpPr txBox="1">
                  <a:spLocks noRot="1" noChangeAspect="1" noMove="1" noResize="1" noEditPoints="1" noAdjustHandles="1" noChangeArrowheads="1" noChangeShapeType="1" noTextEdit="1"/>
                </p:cNvSpPr>
                <p:nvPr/>
              </p:nvSpPr>
              <p:spPr>
                <a:xfrm>
                  <a:off x="5715125" y="3403032"/>
                  <a:ext cx="400504" cy="327077"/>
                </a:xfrm>
                <a:prstGeom prst="rect">
                  <a:avLst/>
                </a:prstGeom>
                <a:blipFill>
                  <a:blip r:embed="rId4"/>
                  <a:stretch>
                    <a:fillRect/>
                  </a:stretch>
                </a:blipFill>
              </p:spPr>
              <p:txBody>
                <a:bodyPr/>
                <a:lstStyle/>
                <a:p>
                  <a:r>
                    <a:rPr lang="en-US">
                      <a:noFill/>
                    </a:rPr>
                    <a:t> </a:t>
                  </a:r>
                </a:p>
              </p:txBody>
            </p:sp>
          </mc:Fallback>
        </mc:AlternateContent>
        <p:sp>
          <p:nvSpPr>
            <p:cNvPr id="53" name="Left Brace 52">
              <a:extLst>
                <a:ext uri="{FF2B5EF4-FFF2-40B4-BE49-F238E27FC236}">
                  <a16:creationId xmlns:a16="http://schemas.microsoft.com/office/drawing/2014/main" id="{C648DC7D-4110-478F-B869-36220E83AEE5}"/>
                </a:ext>
              </a:extLst>
            </p:cNvPr>
            <p:cNvSpPr/>
            <p:nvPr/>
          </p:nvSpPr>
          <p:spPr>
            <a:xfrm rot="9451474">
              <a:off x="5677856" y="2351366"/>
              <a:ext cx="131530" cy="2774482"/>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5FDCFEB8-9DC6-4618-B7F2-70ED2797872B}"/>
                </a:ext>
              </a:extLst>
            </p:cNvPr>
            <p:cNvCxnSpPr>
              <a:cxnSpLocks/>
            </p:cNvCxnSpPr>
            <p:nvPr/>
          </p:nvCxnSpPr>
          <p:spPr>
            <a:xfrm flipV="1">
              <a:off x="4303668" y="2704666"/>
              <a:ext cx="12261" cy="2560183"/>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545E1E5B-5771-4B25-BAC8-BFE826BF526C}"/>
                    </a:ext>
                  </a:extLst>
                </p:cNvPr>
                <p:cNvSpPr txBox="1"/>
                <p:nvPr/>
              </p:nvSpPr>
              <p:spPr>
                <a:xfrm>
                  <a:off x="4522382" y="4892998"/>
                  <a:ext cx="4005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dirty="0">
                    <a:solidFill>
                      <a:srgbClr val="C00000"/>
                    </a:solidFill>
                  </a:endParaRPr>
                </a:p>
              </p:txBody>
            </p:sp>
          </mc:Choice>
          <mc:Fallback>
            <p:sp>
              <p:nvSpPr>
                <p:cNvPr id="55" name="TextBox 54">
                  <a:extLst>
                    <a:ext uri="{FF2B5EF4-FFF2-40B4-BE49-F238E27FC236}">
                      <a16:creationId xmlns:a16="http://schemas.microsoft.com/office/drawing/2014/main" id="{545E1E5B-5771-4B25-BAC8-BFE826BF526C}"/>
                    </a:ext>
                  </a:extLst>
                </p:cNvPr>
                <p:cNvSpPr txBox="1">
                  <a:spLocks noRot="1" noChangeAspect="1" noMove="1" noResize="1" noEditPoints="1" noAdjustHandles="1" noChangeArrowheads="1" noChangeShapeType="1" noTextEdit="1"/>
                </p:cNvSpPr>
                <p:nvPr/>
              </p:nvSpPr>
              <p:spPr>
                <a:xfrm>
                  <a:off x="4522382" y="4892998"/>
                  <a:ext cx="400504" cy="369332"/>
                </a:xfrm>
                <a:prstGeom prst="rect">
                  <a:avLst/>
                </a:prstGeom>
                <a:blipFill>
                  <a:blip r:embed="rId5"/>
                  <a:stretch>
                    <a:fillRect/>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80085B19-CE16-44F5-B8C7-DCF13F6F559C}"/>
                </a:ext>
              </a:extLst>
            </p:cNvPr>
            <p:cNvSpPr/>
            <p:nvPr/>
          </p:nvSpPr>
          <p:spPr>
            <a:xfrm rot="5400000">
              <a:off x="4111326" y="3947813"/>
              <a:ext cx="483199" cy="1599200"/>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Oval 58">
              <a:extLst>
                <a:ext uri="{FF2B5EF4-FFF2-40B4-BE49-F238E27FC236}">
                  <a16:creationId xmlns:a16="http://schemas.microsoft.com/office/drawing/2014/main" id="{DD882FFF-1DD9-4A06-B7CA-5E282A8829D2}"/>
                </a:ext>
              </a:extLst>
            </p:cNvPr>
            <p:cNvSpPr/>
            <p:nvPr/>
          </p:nvSpPr>
          <p:spPr>
            <a:xfrm>
              <a:off x="4229303" y="2586476"/>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c 59">
              <a:extLst>
                <a:ext uri="{FF2B5EF4-FFF2-40B4-BE49-F238E27FC236}">
                  <a16:creationId xmlns:a16="http://schemas.microsoft.com/office/drawing/2014/main" id="{910E444D-97ED-4E94-82C7-172E69931D36}"/>
                </a:ext>
              </a:extLst>
            </p:cNvPr>
            <p:cNvSpPr/>
            <p:nvPr/>
          </p:nvSpPr>
          <p:spPr>
            <a:xfrm rot="5052335">
              <a:off x="4218743" y="2707507"/>
              <a:ext cx="251980" cy="456035"/>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0E1B3A1-E0FB-470A-9D87-1E38AEE4501F}"/>
                    </a:ext>
                  </a:extLst>
                </p:cNvPr>
                <p:cNvSpPr txBox="1"/>
                <p:nvPr/>
              </p:nvSpPr>
              <p:spPr>
                <a:xfrm>
                  <a:off x="3783642" y="2714560"/>
                  <a:ext cx="400504" cy="3473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𝒑</m:t>
                            </m:r>
                          </m:sub>
                        </m:sSub>
                      </m:oMath>
                    </m:oMathPara>
                  </a14:m>
                  <a:endParaRPr lang="en-US" b="1" dirty="0">
                    <a:solidFill>
                      <a:srgbClr val="00CC00"/>
                    </a:solidFill>
                  </a:endParaRPr>
                </a:p>
              </p:txBody>
            </p:sp>
          </mc:Choice>
          <mc:Fallback>
            <p:sp>
              <p:nvSpPr>
                <p:cNvPr id="61" name="TextBox 60">
                  <a:extLst>
                    <a:ext uri="{FF2B5EF4-FFF2-40B4-BE49-F238E27FC236}">
                      <a16:creationId xmlns:a16="http://schemas.microsoft.com/office/drawing/2014/main" id="{50E1B3A1-E0FB-470A-9D87-1E38AEE4501F}"/>
                    </a:ext>
                  </a:extLst>
                </p:cNvPr>
                <p:cNvSpPr txBox="1">
                  <a:spLocks noRot="1" noChangeAspect="1" noMove="1" noResize="1" noEditPoints="1" noAdjustHandles="1" noChangeArrowheads="1" noChangeShapeType="1" noTextEdit="1"/>
                </p:cNvSpPr>
                <p:nvPr/>
              </p:nvSpPr>
              <p:spPr>
                <a:xfrm>
                  <a:off x="3783642" y="2714560"/>
                  <a:ext cx="400504" cy="347355"/>
                </a:xfrm>
                <a:prstGeom prst="rect">
                  <a:avLst/>
                </a:prstGeom>
                <a:blipFill>
                  <a:blip r:embed="rId6"/>
                  <a:stretch>
                    <a:fillRect b="-461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E3D7414-7B72-44D2-A14B-BA4BC6D6339F}"/>
                  </a:ext>
                </a:extLst>
              </p:cNvPr>
              <p:cNvSpPr txBox="1"/>
              <p:nvPr/>
            </p:nvSpPr>
            <p:spPr>
              <a:xfrm>
                <a:off x="5203446" y="2102497"/>
                <a:ext cx="426905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𝒑</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𝒎</m:t>
                          </m:r>
                        </m:e>
                        <m:sub>
                          <m:r>
                            <a:rPr lang="en-US" sz="2400" b="1" i="1" smtClean="0">
                              <a:latin typeface="Cambria Math" panose="02040503050406030204" pitchFamily="18" charset="0"/>
                            </a:rPr>
                            <m:t>𝒑</m:t>
                          </m:r>
                        </m:sub>
                      </m:sSub>
                      <m:r>
                        <a:rPr lang="en-US" sz="2400" b="1" i="1" smtClean="0">
                          <a:latin typeface="Cambria Math" panose="02040503050406030204" pitchFamily="18" charset="0"/>
                        </a:rPr>
                        <m:t>𝒈</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ℓ</m:t>
                          </m:r>
                        </m:e>
                        <m:sub>
                          <m:r>
                            <a:rPr lang="en-US" sz="2400" b="1" i="1" smtClean="0">
                              <a:latin typeface="Cambria Math" panose="02040503050406030204" pitchFamily="18" charset="0"/>
                              <a:ea typeface="Cambria Math" panose="02040503050406030204" pitchFamily="18" charset="0"/>
                            </a:rPr>
                            <m:t>𝒑</m:t>
                          </m:r>
                        </m:sub>
                      </m:sSub>
                      <m:func>
                        <m:funcPr>
                          <m:ctrlPr>
                            <a:rPr lang="en-US" sz="2400" b="1" i="1" smtClean="0">
                              <a:latin typeface="Cambria Math" panose="02040503050406030204" pitchFamily="18" charset="0"/>
                              <a:ea typeface="Cambria Math" panose="02040503050406030204" pitchFamily="18" charset="0"/>
                            </a:rPr>
                          </m:ctrlPr>
                        </m:funcPr>
                        <m:fName>
                          <m:r>
                            <a:rPr lang="en-US" sz="2400" b="1" i="0" smtClean="0">
                              <a:latin typeface="Cambria Math" panose="02040503050406030204" pitchFamily="18" charset="0"/>
                              <a:ea typeface="Cambria Math" panose="02040503050406030204" pitchFamily="18" charset="0"/>
                            </a:rPr>
                            <m:t>𝐬𝐢𝐧</m:t>
                          </m:r>
                        </m:fName>
                        <m:e>
                          <m:r>
                            <a:rPr lang="en-US" sz="2400" b="1" i="1" smtClean="0">
                              <a:latin typeface="Cambria Math" panose="02040503050406030204" pitchFamily="18" charset="0"/>
                              <a:ea typeface="Cambria Math" panose="02040503050406030204" pitchFamily="18" charset="0"/>
                            </a:rPr>
                            <m:t>𝜶</m:t>
                          </m:r>
                        </m:e>
                      </m:func>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𝒄</m:t>
                          </m:r>
                        </m:e>
                        <m:sub>
                          <m:r>
                            <a:rPr lang="en-US" sz="2400" b="1" i="1" smtClean="0">
                              <a:latin typeface="Cambria Math" panose="02040503050406030204" pitchFamily="18" charset="0"/>
                              <a:ea typeface="Cambria Math" panose="02040503050406030204" pitchFamily="18" charset="0"/>
                            </a:rPr>
                            <m:t>𝜶</m:t>
                          </m:r>
                        </m:sub>
                      </m:sSub>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𝒑</m:t>
                          </m:r>
                        </m:sub>
                      </m:sSub>
                    </m:oMath>
                  </m:oMathPara>
                </a14:m>
                <a:endParaRPr lang="en-US" sz="2400" b="1" dirty="0"/>
              </a:p>
            </p:txBody>
          </p:sp>
        </mc:Choice>
        <mc:Fallback>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03446" y="2102497"/>
                <a:ext cx="4269053" cy="402418"/>
              </a:xfrm>
              <a:prstGeom prst="rect">
                <a:avLst/>
              </a:prstGeom>
              <a:blipFill>
                <a:blip r:embed="rId7"/>
                <a:stretch>
                  <a:fillRect l="-1429" t="-4545" b="-196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C08B330E-4938-4974-8FB5-51226CA8BC14}"/>
                  </a:ext>
                </a:extLst>
              </p:cNvPr>
              <p:cNvSpPr txBox="1"/>
              <p:nvPr/>
            </p:nvSpPr>
            <p:spPr>
              <a:xfrm>
                <a:off x="4575331" y="2573370"/>
                <a:ext cx="5686585" cy="2730299"/>
              </a:xfrm>
              <a:prstGeom prst="rect">
                <a:avLst/>
              </a:prstGeom>
              <a:noFill/>
            </p:spPr>
            <p:txBody>
              <a:bodyPr wrap="square" rtlCol="0">
                <a:spAutoFit/>
              </a:bodyPr>
              <a:lstStyle/>
              <a:p>
                <a:r>
                  <a:rPr lang="en-US" sz="2000" dirty="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oMath>
                </a14:m>
                <a:r>
                  <a:rPr lang="en-US" sz="2000" dirty="0"/>
                  <a:t> pendulum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𝑝</m:t>
                        </m:r>
                      </m:sub>
                      <m:sup>
                        <m:r>
                          <a:rPr lang="en-US" sz="2000" b="0" i="1" smtClean="0">
                            <a:latin typeface="Cambria Math" panose="02040503050406030204" pitchFamily="18" charset="0"/>
                          </a:rPr>
                          <m:t>2</m:t>
                        </m:r>
                      </m:sup>
                    </m:sSubSup>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distance of the center of mass from the pendulum pivot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𝛼</m:t>
                        </m:r>
                      </m:sub>
                    </m:sSub>
                  </m:oMath>
                </a14:m>
                <a:r>
                  <a:rPr lang="en-US" sz="2000" dirty="0"/>
                  <a:t> viscous friction coefficient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𝑝</m:t>
                        </m:r>
                      </m:sub>
                    </m:sSub>
                  </m:oMath>
                </a14:m>
                <a:r>
                  <a:rPr lang="en-US" sz="2000" dirty="0"/>
                  <a:t> torque applied to the pendulum</a:t>
                </a:r>
              </a:p>
              <a:p>
                <a:pPr marL="285750" indent="-285750">
                  <a:buFont typeface="Arial" panose="020B0604020202020204" pitchFamily="34" charset="0"/>
                  <a:buChar char="•"/>
                </a:pPr>
                <a:endParaRPr lang="en-US" sz="2000" dirty="0"/>
              </a:p>
              <a:p>
                <a:r>
                  <a:rPr lang="en-US" sz="2000" dirty="0"/>
                  <a:t>If we approximate the model for small </a:t>
                </a:r>
                <a14:m>
                  <m:oMath xmlns:m="http://schemas.openxmlformats.org/officeDocument/2006/math">
                    <m:r>
                      <a:rPr lang="en-US" sz="2000" b="0" i="1" smtClean="0">
                        <a:latin typeface="Cambria Math" panose="02040503050406030204" pitchFamily="18" charset="0"/>
                      </a:rPr>
                      <m:t>𝛼</m:t>
                    </m:r>
                  </m:oMath>
                </a14:m>
                <a:r>
                  <a:rPr lang="en-US" sz="2000" dirty="0"/>
                  <a:t>:</a:t>
                </a:r>
              </a:p>
            </p:txBody>
          </p:sp>
        </mc:Choice>
        <mc:Fallback>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575331" y="2573370"/>
                <a:ext cx="5686585" cy="2730299"/>
              </a:xfrm>
              <a:prstGeom prst="rect">
                <a:avLst/>
              </a:prstGeom>
              <a:blipFill>
                <a:blip r:embed="rId8"/>
                <a:stretch>
                  <a:fillRect l="-1180" t="-1116" b="-29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D705312-E139-401A-98AF-70922798E828}"/>
                  </a:ext>
                </a:extLst>
              </p:cNvPr>
              <p:cNvSpPr txBox="1"/>
              <p:nvPr/>
            </p:nvSpPr>
            <p:spPr>
              <a:xfrm>
                <a:off x="5317745" y="5372124"/>
                <a:ext cx="366773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𝑝</m:t>
                          </m:r>
                        </m:sub>
                      </m:sSub>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𝛼</m:t>
                              </m:r>
                            </m:sub>
                          </m:sSub>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𝑚</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𝑔</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𝑝</m:t>
                          </m:r>
                        </m:sub>
                      </m:sSub>
                    </m:oMath>
                  </m:oMathPara>
                </a14:m>
                <a:endParaRPr lang="en-US" sz="2400" dirty="0"/>
              </a:p>
            </p:txBody>
          </p:sp>
        </mc:Choice>
        <mc:Fallback>
          <p:sp>
            <p:nvSpPr>
              <p:cNvPr id="24" name="TextBox 23">
                <a:extLst>
                  <a:ext uri="{FF2B5EF4-FFF2-40B4-BE49-F238E27FC236}">
                    <a16:creationId xmlns:a16="http://schemas.microsoft.com/office/drawing/2014/main" id="{9D705312-E139-401A-98AF-70922798E828}"/>
                  </a:ext>
                </a:extLst>
              </p:cNvPr>
              <p:cNvSpPr txBox="1">
                <a:spLocks noRot="1" noChangeAspect="1" noMove="1" noResize="1" noEditPoints="1" noAdjustHandles="1" noChangeArrowheads="1" noChangeShapeType="1" noTextEdit="1"/>
              </p:cNvSpPr>
              <p:nvPr/>
            </p:nvSpPr>
            <p:spPr>
              <a:xfrm>
                <a:off x="5317745" y="5372124"/>
                <a:ext cx="3667734" cy="397866"/>
              </a:xfrm>
              <a:prstGeom prst="rect">
                <a:avLst/>
              </a:prstGeom>
              <a:blipFill>
                <a:blip r:embed="rId9"/>
                <a:stretch>
                  <a:fillRect l="-831" t="-1515" b="-19697"/>
                </a:stretch>
              </a:blipFill>
            </p:spPr>
            <p:txBody>
              <a:bodyPr/>
              <a:lstStyle/>
              <a:p>
                <a:r>
                  <a:rPr lang="en-US">
                    <a:noFill/>
                  </a:rPr>
                  <a:t> </a:t>
                </a:r>
              </a:p>
            </p:txBody>
          </p:sp>
        </mc:Fallback>
      </mc:AlternateContent>
    </p:spTree>
    <p:extLst>
      <p:ext uri="{BB962C8B-B14F-4D97-AF65-F5344CB8AC3E}">
        <p14:creationId xmlns:p14="http://schemas.microsoft.com/office/powerpoint/2010/main" val="2359741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8</a:t>
            </a:fld>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normAutofit lnSpcReduction="10000"/>
              </a:bodyPr>
              <a:lstStyle/>
              <a:p>
                <a:pPr marL="0" indent="0">
                  <a:spcAft>
                    <a:spcPts val="600"/>
                  </a:spcAft>
                  <a:buNone/>
                </a:pPr>
                <a:r>
                  <a:rPr lang="en-US" dirty="0"/>
                  <a:t>By rewriting the same equation in the frequency domain, we get:</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e>
                      </m:d>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𝑝</m:t>
                          </m:r>
                        </m:sub>
                      </m:sSub>
                    </m:oMath>
                  </m:oMathPara>
                </a14:m>
                <a:endParaRPr lang="en-US" dirty="0"/>
              </a:p>
              <a:p>
                <a:pPr marL="0" indent="0">
                  <a:spcAft>
                    <a:spcPts val="600"/>
                  </a:spcAft>
                  <a:buNone/>
                </a:pPr>
                <a:r>
                  <a:rPr lang="en-US" dirty="0"/>
                  <a:t>Hence, we can find the transfer function from the torque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oMath>
                </a14:m>
                <a:r>
                  <a:rPr lang="en-US" dirty="0"/>
                  <a:t> to the angle </a:t>
                </a:r>
                <a14:m>
                  <m:oMath xmlns:m="http://schemas.openxmlformats.org/officeDocument/2006/math">
                    <m:r>
                      <a:rPr lang="en-US" b="0" i="1" smtClean="0">
                        <a:latin typeface="Cambria Math" panose="02040503050406030204" pitchFamily="18" charset="0"/>
                      </a:rPr>
                      <m:t>𝛼</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oMath>
                  </m:oMathPara>
                </a14:m>
                <a:endParaRPr lang="en-US" dirty="0"/>
              </a:p>
              <a:p>
                <a:pPr marL="0" indent="0">
                  <a:buNone/>
                </a:pPr>
                <a:r>
                  <a:rPr lang="en-US" dirty="0"/>
                  <a:t>And substituting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𝑝</m:t>
                        </m:r>
                      </m:sub>
                      <m:sup>
                        <m:r>
                          <a:rPr lang="en-US" sz="2000" b="0" i="1" smtClean="0">
                            <a:latin typeface="Cambria Math" panose="02040503050406030204" pitchFamily="18" charset="0"/>
                          </a:rPr>
                          <m:t>2</m:t>
                        </m:r>
                      </m:sup>
                    </m:sSubSup>
                  </m:oMath>
                </a14:m>
                <a:r>
                  <a:rPr lang="en-US" dirty="0"/>
                  <a:t> we get: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b="0" i="1" smtClean="0">
                                  <a:latin typeface="Cambria Math" panose="02040503050406030204" pitchFamily="18" charset="0"/>
                                </a:rPr>
                                <m:t>2</m:t>
                              </m:r>
                            </m:sup>
                          </m:sSubSup>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num>
                        <m:den>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𝛼</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den>
                      </m:f>
                    </m:oMath>
                  </m:oMathPara>
                </a14:m>
                <a:endParaRPr lang="en-US" dirty="0"/>
              </a:p>
              <a:p>
                <a:pPr marL="0" indent="0">
                  <a:buNone/>
                </a:pPr>
                <a:r>
                  <a:rPr lang="en-US" dirty="0"/>
                  <a:t>Which can be rewritten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𝜇</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𝑠</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den>
                      </m:f>
                    </m:oMath>
                  </m:oMathPara>
                </a14:m>
                <a:endParaRPr lang="en-US" dirty="0"/>
              </a:p>
              <a:p>
                <a:pPr marL="0" indent="0">
                  <a:buNone/>
                </a:pPr>
                <a:r>
                  <a:rPr lang="en-US" dirty="0"/>
                  <a:t>Being: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e>
                    </m:rad>
                  </m:oMath>
                </a14:m>
                <a:r>
                  <a:rPr lang="en-US" dirty="0"/>
                  <a:t>  and  </a:t>
                </a:r>
                <a14:m>
                  <m:oMath xmlns:m="http://schemas.openxmlformats.org/officeDocument/2006/math">
                    <m:r>
                      <a:rPr lang="en-US" b="0" i="1" dirty="0" smtClean="0">
                        <a:latin typeface="Cambria Math" panose="02040503050406030204" pitchFamily="18" charset="0"/>
                      </a:rPr>
                      <m:t>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𝑝</m:t>
                            </m:r>
                          </m:sub>
                        </m:sSub>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ℓ</m:t>
                            </m:r>
                          </m:e>
                          <m:sub>
                            <m:r>
                              <a:rPr lang="en-US" b="0" i="1" dirty="0" smtClean="0">
                                <a:latin typeface="Cambria Math" panose="02040503050406030204" pitchFamily="18" charset="0"/>
                                <a:ea typeface="Cambria Math" panose="02040503050406030204" pitchFamily="18" charset="0"/>
                              </a:rPr>
                              <m:t>𝑝</m:t>
                            </m:r>
                          </m:sub>
                        </m:sSub>
                        <m:r>
                          <a:rPr lang="en-US" b="0" i="1" dirty="0" smtClean="0">
                            <a:latin typeface="Cambria Math" panose="02040503050406030204" pitchFamily="18" charset="0"/>
                            <a:ea typeface="Cambria Math" panose="02040503050406030204" pitchFamily="18" charset="0"/>
                          </a:rPr>
                          <m:t>𝑔</m:t>
                        </m:r>
                      </m:den>
                    </m:f>
                  </m:oMath>
                </a14:m>
                <a:endParaRPr lang="en-US" dirty="0"/>
              </a:p>
              <a:p>
                <a:pPr marL="0" indent="0">
                  <a:buNone/>
                </a:pPr>
                <a:endParaRPr lang="en-US" dirty="0"/>
              </a:p>
            </p:txBody>
          </p:sp>
        </mc:Choice>
        <mc:Fallback>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88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168487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dirty="0"/>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4/8/2022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9</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p:txBody>
              <a:bodyPr/>
              <a:lstStyle/>
              <a:p>
                <a:pPr marL="0" indent="0">
                  <a:spcAft>
                    <a:spcPts val="600"/>
                  </a:spcAft>
                  <a:buNone/>
                </a:pPr>
                <a:r>
                  <a:rPr lang="en-US" dirty="0"/>
                  <a:t>The free response of the previous transfer function is the following: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𝜙</m:t>
                              </m:r>
                            </m:e>
                          </m:d>
                        </m:e>
                      </m:func>
                    </m:oMath>
                  </m:oMathPara>
                </a14:m>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𝜉</m:t>
                            </m:r>
                          </m:e>
                          <m:sup>
                            <m:r>
                              <a:rPr lang="en-US" b="0" i="1" smtClean="0">
                                <a:latin typeface="Cambria Math" panose="02040503050406030204" pitchFamily="18" charset="0"/>
                              </a:rPr>
                              <m:t>2</m:t>
                            </m:r>
                          </m:sup>
                        </m:sSup>
                      </m:e>
                    </m:ra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endParaRPr lang="en-US" dirty="0"/>
              </a:p>
              <a:p>
                <a:pPr marL="0" indent="0">
                  <a:buNone/>
                </a:pPr>
                <a:r>
                  <a:rPr lang="en-US" dirty="0"/>
                  <a:t>Or, inverting the equations: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e>
                    </m:rad>
                  </m:oMath>
                </a14:m>
                <a:r>
                  <a:rPr lang="en-US" dirty="0"/>
                  <a:t>    and  </a:t>
                </a:r>
                <a14:m>
                  <m:oMath xmlns:m="http://schemas.openxmlformats.org/officeDocument/2006/math">
                    <m:r>
                      <a:rPr lang="en-US" b="0" i="1" smtClean="0">
                        <a:latin typeface="Cambria Math" panose="02040503050406030204" pitchFamily="18" charset="0"/>
                      </a:rPr>
                      <m:t>𝜉</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num>
                      <m:den>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𝑐𝑐</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𝑐𝑐</m:t>
                                </m:r>
                              </m:sub>
                              <m:sup>
                                <m:r>
                                  <a:rPr lang="en-US" i="1">
                                    <a:latin typeface="Cambria Math" panose="02040503050406030204" pitchFamily="18" charset="0"/>
                                  </a:rPr>
                                  <m:t>2</m:t>
                                </m:r>
                              </m:sup>
                            </m:sSubSup>
                          </m:e>
                        </m:rad>
                      </m:den>
                    </m:f>
                  </m:oMath>
                </a14:m>
                <a:endParaRPr lang="en-US" b="0" dirty="0"/>
              </a:p>
              <a:p>
                <a:pPr marL="0" indent="0">
                  <a:buNone/>
                </a:pPr>
                <a:endParaRPr lang="en-US" b="0" dirty="0"/>
              </a:p>
              <a:p>
                <a:pPr marL="0" indent="0" algn="just">
                  <a:buNone/>
                </a:pPr>
                <a:r>
                  <a:rPr lang="en-US" dirty="0"/>
                  <a:t>We can now run some free response experiments in order to identify the parameters of the pendulum. The procedure is the following:</a:t>
                </a:r>
              </a:p>
              <a:p>
                <a:pPr algn="just"/>
                <a:r>
                  <a:rPr lang="en-US" dirty="0"/>
                  <a:t>move the pendulum away from its equilibrium position and leave it (keeping </a:t>
                </a:r>
                <a14:m>
                  <m:oMath xmlns:m="http://schemas.openxmlformats.org/officeDocument/2006/math">
                    <m:r>
                      <a:rPr lang="en-US" b="0" i="1" smtClean="0">
                        <a:latin typeface="Cambria Math" panose="02040503050406030204" pitchFamily="18" charset="0"/>
                      </a:rPr>
                      <m:t>𝜃</m:t>
                    </m:r>
                  </m:oMath>
                </a14:m>
                <a:r>
                  <a:rPr lang="en-US" dirty="0"/>
                  <a:t> fixed)</a:t>
                </a:r>
              </a:p>
              <a:p>
                <a:pPr algn="just"/>
                <a:r>
                  <a:rPr lang="en-US" dirty="0"/>
                  <a:t>identify the frequency at which the pendulum is oscillating, which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endParaRPr lang="en-US" b="0" dirty="0"/>
              </a:p>
              <a:p>
                <a:pPr algn="just"/>
                <a:r>
                  <a:rPr lang="en-US" dirty="0"/>
                  <a:t>identify how long it takes for the pendulum to reach its equilibrium again, noting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den>
                    </m:f>
                  </m:oMath>
                </a14:m>
                <a:endParaRPr lang="en-US" dirty="0"/>
              </a:p>
              <a:p>
                <a:pPr algn="just"/>
                <a:r>
                  <a:rPr lang="en-US" dirty="0"/>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t> and </a:t>
                </a:r>
                <a14:m>
                  <m:oMath xmlns:m="http://schemas.openxmlformats.org/officeDocument/2006/math">
                    <m:r>
                      <a:rPr lang="en-US" b="0" i="1" smtClean="0">
                        <a:latin typeface="Cambria Math" panose="02040503050406030204" pitchFamily="18" charset="0"/>
                      </a:rPr>
                      <m:t>𝜉</m:t>
                    </m:r>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oMath>
                </a14:m>
                <a:endParaRPr lang="en-US" b="0" dirty="0"/>
              </a:p>
            </p:txBody>
          </p:sp>
        </mc:Choice>
        <mc:Fallback>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293194159"/>
      </p:ext>
    </p:extLst>
  </p:cSld>
  <p:clrMapOvr>
    <a:masterClrMapping/>
  </p:clrMapOvr>
</p:sld>
</file>

<file path=ppt/theme/theme1.xml><?xml version="1.0" encoding="utf-8"?>
<a:theme xmlns:a="http://schemas.openxmlformats.org/drawingml/2006/main" name="Tema di Office">
  <a:themeElements>
    <a:clrScheme name="Polimi">
      <a:dk1>
        <a:sysClr val="windowText" lastClr="000000"/>
      </a:dk1>
      <a:lt1>
        <a:sysClr val="window" lastClr="FFFFFF"/>
      </a:lt1>
      <a:dk2>
        <a:srgbClr val="0F2C53"/>
      </a:dk2>
      <a:lt2>
        <a:srgbClr val="728FA5"/>
      </a:lt2>
      <a:accent1>
        <a:srgbClr val="0F2C53"/>
      </a:accent1>
      <a:accent2>
        <a:srgbClr val="33769F"/>
      </a:accent2>
      <a:accent3>
        <a:srgbClr val="A5A5A5"/>
      </a:accent3>
      <a:accent4>
        <a:srgbClr val="E3E9ED"/>
      </a:accent4>
      <a:accent5>
        <a:srgbClr val="ED7D31"/>
      </a:accent5>
      <a:accent6>
        <a:srgbClr val="70AD47"/>
      </a:accent6>
      <a:hlink>
        <a:srgbClr val="0563C1"/>
      </a:hlink>
      <a:folHlink>
        <a:srgbClr val="954F72"/>
      </a:folHlink>
    </a:clrScheme>
    <a:fontScheme name="Move">
      <a:majorFont>
        <a:latin typeface="Malgun Gothic Semilight"/>
        <a:ea typeface=""/>
        <a:cs typeface=""/>
      </a:majorFont>
      <a:minorFont>
        <a:latin typeface="Malgun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3E5D"/>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C00000"/>
          </a:solidFill>
          <a:tailEnd type="none"/>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24913CF3672FB4ABCDD023AFBB70B80" ma:contentTypeVersion="11" ma:contentTypeDescription="Creare un nuovo documento." ma:contentTypeScope="" ma:versionID="5a4f767f59777f02c1690324eb5ae43d">
  <xsd:schema xmlns:xsd="http://www.w3.org/2001/XMLSchema" xmlns:xs="http://www.w3.org/2001/XMLSchema" xmlns:p="http://schemas.microsoft.com/office/2006/metadata/properties" xmlns:ns2="70da498d-c572-4edd-93e8-f48d982f20fc" targetNamespace="http://schemas.microsoft.com/office/2006/metadata/properties" ma:root="true" ma:fieldsID="cf52c288a2f80be433c1710e7d18dee3" ns2:_="">
    <xsd:import namespace="70da498d-c572-4edd-93e8-f48d982f20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da498d-c572-4edd-93e8-f48d982f20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45F263-3A76-4093-955F-F9FE865E4184}">
  <ds:schemaRefs>
    <ds:schemaRef ds:uri="http://schemas.microsoft.com/sharepoint/v3/contenttype/forms"/>
  </ds:schemaRefs>
</ds:datastoreItem>
</file>

<file path=customXml/itemProps2.xml><?xml version="1.0" encoding="utf-8"?>
<ds:datastoreItem xmlns:ds="http://schemas.openxmlformats.org/officeDocument/2006/customXml" ds:itemID="{37F922C9-CD4B-4CF6-946C-A4072A055DEA}">
  <ds:schemaRefs>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70da498d-c572-4edd-93e8-f48d982f20fc"/>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9BA03DF-3D8A-4443-9BCF-14492B06F440}">
  <ds:schemaRefs>
    <ds:schemaRef ds:uri="70da498d-c572-4edd-93e8-f48d982f20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540</TotalTime>
  <Words>1640</Words>
  <Application>Microsoft Office PowerPoint</Application>
  <PresentationFormat>Widescreen</PresentationFormat>
  <Paragraphs>355</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Malgun Gothic</vt:lpstr>
      <vt:lpstr>Malgun Gothic Semilight</vt:lpstr>
      <vt:lpstr>Arial</vt:lpstr>
      <vt:lpstr>Calibri</vt:lpstr>
      <vt:lpstr>Cambria Math</vt:lpstr>
      <vt:lpstr>Wingdings</vt:lpstr>
      <vt:lpstr>Tema di Office</vt:lpstr>
      <vt:lpstr>Automation and Control Laboratory</vt:lpstr>
      <vt:lpstr>System Description</vt:lpstr>
      <vt:lpstr>PowerPoint Presentation</vt:lpstr>
      <vt:lpstr>PowerPoint Presentation</vt:lpstr>
      <vt:lpstr>PowerPoint Presentation</vt:lpstr>
      <vt:lpstr>PowerPoint Presentation</vt:lpstr>
      <vt:lpstr>Pendulum Model</vt:lpstr>
      <vt:lpstr>Pendulum Model</vt:lpstr>
      <vt:lpstr>Pendulum Model</vt:lpstr>
      <vt:lpstr>Pendulum Model</vt:lpstr>
      <vt:lpstr>Horizontal Rod Model</vt:lpstr>
      <vt:lpstr>Horizontal Rod Model</vt:lpstr>
      <vt:lpstr>Horizontal Rod Model</vt:lpstr>
      <vt:lpstr>Horizontal Rod Model</vt:lpstr>
      <vt:lpstr>Horizontal Rod Model</vt:lpstr>
      <vt:lpstr>Horizontal Rod Model</vt:lpstr>
      <vt:lpstr>Horizontal Rod Model</vt:lpstr>
      <vt:lpstr>Static Friction Identification</vt:lpstr>
      <vt:lpstr>Complete System Optimization</vt:lpstr>
      <vt:lpstr>Complete System Optimization – Fast Dynamics</vt:lpstr>
      <vt:lpstr>Complete System Optimization – Slow Dynamics</vt:lpstr>
      <vt:lpstr>PowerPoint Presentation</vt:lpstr>
      <vt:lpstr>Simulator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gianluca papa</dc:creator>
  <cp:lastModifiedBy>Giacomo Delcaro</cp:lastModifiedBy>
  <cp:revision>57</cp:revision>
  <dcterms:created xsi:type="dcterms:W3CDTF">2020-03-30T07:48:44Z</dcterms:created>
  <dcterms:modified xsi:type="dcterms:W3CDTF">2022-04-08T16:19:24Z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0x010100724913CF3672FB4ABCDD023AFBB70B80</vt:lpwstr>
  </property>
</Properties>
</file>